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6"/>
  </p:notesMasterIdLst>
  <p:handoutMasterIdLst>
    <p:handoutMasterId r:id="rId27"/>
  </p:handoutMasterIdLst>
  <p:sldIdLst>
    <p:sldId id="281" r:id="rId5"/>
    <p:sldId id="355" r:id="rId6"/>
    <p:sldId id="354" r:id="rId7"/>
    <p:sldId id="370" r:id="rId8"/>
    <p:sldId id="378" r:id="rId9"/>
    <p:sldId id="379" r:id="rId10"/>
    <p:sldId id="364" r:id="rId11"/>
    <p:sldId id="369" r:id="rId12"/>
    <p:sldId id="374" r:id="rId13"/>
    <p:sldId id="362" r:id="rId14"/>
    <p:sldId id="373" r:id="rId15"/>
    <p:sldId id="367" r:id="rId16"/>
    <p:sldId id="375" r:id="rId17"/>
    <p:sldId id="377" r:id="rId18"/>
    <p:sldId id="376" r:id="rId19"/>
    <p:sldId id="372" r:id="rId20"/>
    <p:sldId id="365" r:id="rId21"/>
    <p:sldId id="380" r:id="rId22"/>
    <p:sldId id="381" r:id="rId23"/>
    <p:sldId id="272" r:id="rId24"/>
    <p:sldId id="3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98BB0-BCB2-44BB-82AE-048E2207E9EF}" v="184" dt="2020-10-09T05:50:59.493"/>
    <p1510:client id="{4EE9BA12-6D9D-46D0-8FDA-4C3D14EF6639}" vWet="2" dt="2020-10-09T05:28:35.134"/>
    <p1510:client id="{525CE205-657F-465D-AEAD-7878BD30BEC1}" v="47" dt="2020-10-09T05:25:27.743"/>
    <p1510:client id="{5CE8FD2B-F013-4401-9F79-7F833CF9722B}" v="13" dt="2020-10-09T06:09:48.800"/>
    <p1510:client id="{BE2B41EF-E3F7-446C-BA1D-806961FD20DA}" v="4" dt="2020-10-09T06:25:22.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60"/>
        <p:guide pos="7392"/>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yu Wei (FA Talent)" userId="S::v-wjiany@microsoft.com::c8856b19-87e1-4039-8b78-b28cae38cb21" providerId="AD" clId="Web-{BE2B41EF-E3F7-446C-BA1D-806961FD20DA}"/>
    <pc:docChg chg="modSld">
      <pc:chgData name="Jianyu Wei (FA Talent)" userId="S::v-wjiany@microsoft.com::c8856b19-87e1-4039-8b78-b28cae38cb21" providerId="AD" clId="Web-{BE2B41EF-E3F7-446C-BA1D-806961FD20DA}" dt="2020-10-09T06:25:18.750" v="2" actId="20577"/>
      <pc:docMkLst>
        <pc:docMk/>
      </pc:docMkLst>
      <pc:sldChg chg="modSp">
        <pc:chgData name="Jianyu Wei (FA Talent)" userId="S::v-wjiany@microsoft.com::c8856b19-87e1-4039-8b78-b28cae38cb21" providerId="AD" clId="Web-{BE2B41EF-E3F7-446C-BA1D-806961FD20DA}" dt="2020-10-09T06:25:16.812" v="0" actId="20577"/>
        <pc:sldMkLst>
          <pc:docMk/>
          <pc:sldMk cId="1857416286" sldId="378"/>
        </pc:sldMkLst>
        <pc:spChg chg="mod">
          <ac:chgData name="Jianyu Wei (FA Talent)" userId="S::v-wjiany@microsoft.com::c8856b19-87e1-4039-8b78-b28cae38cb21" providerId="AD" clId="Web-{BE2B41EF-E3F7-446C-BA1D-806961FD20DA}" dt="2020-10-09T06:25:16.812" v="0" actId="20577"/>
          <ac:spMkLst>
            <pc:docMk/>
            <pc:sldMk cId="1857416286" sldId="378"/>
            <ac:spMk id="2" creationId="{BFC43828-86B0-4212-BFE5-CB74FEE761D7}"/>
          </ac:spMkLst>
        </pc:spChg>
      </pc:sldChg>
    </pc:docChg>
  </pc:docChgLst>
  <pc:docChgLst>
    <pc:chgData name="Jianyu Wei (FA Talent)" userId="S::v-wjiany@microsoft.com::c8856b19-87e1-4039-8b78-b28cae38cb21" providerId="AD" clId="Web-{5CE8FD2B-F013-4401-9F79-7F833CF9722B}"/>
    <pc:docChg chg="modSld">
      <pc:chgData name="Jianyu Wei (FA Talent)" userId="S::v-wjiany@microsoft.com::c8856b19-87e1-4039-8b78-b28cae38cb21" providerId="AD" clId="Web-{5CE8FD2B-F013-4401-9F79-7F833CF9722B}" dt="2020-10-09T06:09:48.800" v="11" actId="20577"/>
      <pc:docMkLst>
        <pc:docMk/>
      </pc:docMkLst>
      <pc:sldChg chg="modSp">
        <pc:chgData name="Jianyu Wei (FA Talent)" userId="S::v-wjiany@microsoft.com::c8856b19-87e1-4039-8b78-b28cae38cb21" providerId="AD" clId="Web-{5CE8FD2B-F013-4401-9F79-7F833CF9722B}" dt="2020-10-09T06:09:42.894" v="7" actId="20577"/>
        <pc:sldMkLst>
          <pc:docMk/>
          <pc:sldMk cId="183373782" sldId="281"/>
        </pc:sldMkLst>
        <pc:spChg chg="mod">
          <ac:chgData name="Jianyu Wei (FA Talent)" userId="S::v-wjiany@microsoft.com::c8856b19-87e1-4039-8b78-b28cae38cb21" providerId="AD" clId="Web-{5CE8FD2B-F013-4401-9F79-7F833CF9722B}" dt="2020-10-09T06:09:42.894" v="7" actId="20577"/>
          <ac:spMkLst>
            <pc:docMk/>
            <pc:sldMk cId="183373782" sldId="281"/>
            <ac:spMk id="2" creationId="{880D9D20-B4BB-42AA-8DDD-68CC9F1D95DB}"/>
          </ac:spMkLst>
        </pc:spChg>
      </pc:sldChg>
      <pc:sldChg chg="modSp">
        <pc:chgData name="Jianyu Wei (FA Talent)" userId="S::v-wjiany@microsoft.com::c8856b19-87e1-4039-8b78-b28cae38cb21" providerId="AD" clId="Web-{5CE8FD2B-F013-4401-9F79-7F833CF9722B}" dt="2020-10-09T06:09:48.800" v="10" actId="20577"/>
        <pc:sldMkLst>
          <pc:docMk/>
          <pc:sldMk cId="41678316" sldId="355"/>
        </pc:sldMkLst>
        <pc:spChg chg="mod">
          <ac:chgData name="Jianyu Wei (FA Talent)" userId="S::v-wjiany@microsoft.com::c8856b19-87e1-4039-8b78-b28cae38cb21" providerId="AD" clId="Web-{5CE8FD2B-F013-4401-9F79-7F833CF9722B}" dt="2020-10-09T06:09:48.800" v="10" actId="20577"/>
          <ac:spMkLst>
            <pc:docMk/>
            <pc:sldMk cId="41678316" sldId="355"/>
            <ac:spMk id="5" creationId="{3714E39E-D8A0-4428-97D8-FE545232279C}"/>
          </ac:spMkLst>
        </pc:spChg>
      </pc:sldChg>
    </pc:docChg>
  </pc:docChgLst>
  <pc:docChgLst>
    <pc:chgData name="Jianyu Wei (FA Talent)" userId="c8856b19-87e1-4039-8b78-b28cae38cb21" providerId="ADAL" clId="{42C98BB0-BCB2-44BB-82AE-048E2207E9EF}"/>
    <pc:docChg chg="undo custSel modSld">
      <pc:chgData name="Jianyu Wei (FA Talent)" userId="c8856b19-87e1-4039-8b78-b28cae38cb21" providerId="ADAL" clId="{42C98BB0-BCB2-44BB-82AE-048E2207E9EF}" dt="2020-10-09T05:50:59.493" v="179" actId="20577"/>
      <pc:docMkLst>
        <pc:docMk/>
      </pc:docMkLst>
      <pc:sldChg chg="addSp delSp mod">
        <pc:chgData name="Jianyu Wei (FA Talent)" userId="c8856b19-87e1-4039-8b78-b28cae38cb21" providerId="ADAL" clId="{42C98BB0-BCB2-44BB-82AE-048E2207E9EF}" dt="2020-10-09T05:49:56.807" v="158" actId="22"/>
        <pc:sldMkLst>
          <pc:docMk/>
          <pc:sldMk cId="2624630061" sldId="272"/>
        </pc:sldMkLst>
        <pc:spChg chg="add">
          <ac:chgData name="Jianyu Wei (FA Talent)" userId="c8856b19-87e1-4039-8b78-b28cae38cb21" providerId="ADAL" clId="{42C98BB0-BCB2-44BB-82AE-048E2207E9EF}" dt="2020-10-09T05:49:56.807" v="158" actId="22"/>
          <ac:spMkLst>
            <pc:docMk/>
            <pc:sldMk cId="2624630061" sldId="272"/>
            <ac:spMk id="3" creationId="{507BA41E-27D8-40DF-9094-F60550A7658B}"/>
          </ac:spMkLst>
        </pc:spChg>
        <pc:spChg chg="del">
          <ac:chgData name="Jianyu Wei (FA Talent)" userId="c8856b19-87e1-4039-8b78-b28cae38cb21" providerId="ADAL" clId="{42C98BB0-BCB2-44BB-82AE-048E2207E9EF}" dt="2020-10-09T05:49:55.944" v="157" actId="478"/>
          <ac:spMkLst>
            <pc:docMk/>
            <pc:sldMk cId="2624630061" sldId="272"/>
            <ac:spMk id="8" creationId="{8E6EC47B-0875-49A4-8F1B-8B4B13F9806D}"/>
          </ac:spMkLst>
        </pc:spChg>
      </pc:sldChg>
      <pc:sldChg chg="modSp mod">
        <pc:chgData name="Jianyu Wei (FA Talent)" userId="c8856b19-87e1-4039-8b78-b28cae38cb21" providerId="ADAL" clId="{42C98BB0-BCB2-44BB-82AE-048E2207E9EF}" dt="2020-10-09T05:50:59.493" v="179" actId="20577"/>
        <pc:sldMkLst>
          <pc:docMk/>
          <pc:sldMk cId="183373782" sldId="281"/>
        </pc:sldMkLst>
        <pc:spChg chg="mod">
          <ac:chgData name="Jianyu Wei (FA Talent)" userId="c8856b19-87e1-4039-8b78-b28cae38cb21" providerId="ADAL" clId="{42C98BB0-BCB2-44BB-82AE-048E2207E9EF}" dt="2020-10-09T05:50:59.493" v="179" actId="20577"/>
          <ac:spMkLst>
            <pc:docMk/>
            <pc:sldMk cId="183373782" sldId="281"/>
            <ac:spMk id="2" creationId="{880D9D20-B4BB-42AA-8DDD-68CC9F1D95DB}"/>
          </ac:spMkLst>
        </pc:spChg>
      </pc:sldChg>
      <pc:sldChg chg="modSp mod">
        <pc:chgData name="Jianyu Wei (FA Talent)" userId="c8856b19-87e1-4039-8b78-b28cae38cb21" providerId="ADAL" clId="{42C98BB0-BCB2-44BB-82AE-048E2207E9EF}" dt="2020-10-09T05:48:25.829" v="132" actId="768"/>
        <pc:sldMkLst>
          <pc:docMk/>
          <pc:sldMk cId="41678316" sldId="355"/>
        </pc:sldMkLst>
        <pc:spChg chg="mod">
          <ac:chgData name="Jianyu Wei (FA Talent)" userId="c8856b19-87e1-4039-8b78-b28cae38cb21" providerId="ADAL" clId="{42C98BB0-BCB2-44BB-82AE-048E2207E9EF}" dt="2020-10-09T05:48:25.829" v="132" actId="768"/>
          <ac:spMkLst>
            <pc:docMk/>
            <pc:sldMk cId="41678316" sldId="355"/>
            <ac:spMk id="4" creationId="{B425C423-85DE-48DB-8096-152D738B7D04}"/>
          </ac:spMkLst>
        </pc:spChg>
      </pc:sldChg>
      <pc:sldChg chg="addSp delSp mod">
        <pc:chgData name="Jianyu Wei (FA Talent)" userId="c8856b19-87e1-4039-8b78-b28cae38cb21" providerId="ADAL" clId="{42C98BB0-BCB2-44BB-82AE-048E2207E9EF}" dt="2020-10-09T05:49:59.865" v="160" actId="22"/>
        <pc:sldMkLst>
          <pc:docMk/>
          <pc:sldMk cId="1257752888" sldId="359"/>
        </pc:sldMkLst>
        <pc:spChg chg="add">
          <ac:chgData name="Jianyu Wei (FA Talent)" userId="c8856b19-87e1-4039-8b78-b28cae38cb21" providerId="ADAL" clId="{42C98BB0-BCB2-44BB-82AE-048E2207E9EF}" dt="2020-10-09T05:49:59.865" v="160" actId="22"/>
          <ac:spMkLst>
            <pc:docMk/>
            <pc:sldMk cId="1257752888" sldId="359"/>
            <ac:spMk id="3" creationId="{71B10340-D054-4F20-8D21-100058BCE6CC}"/>
          </ac:spMkLst>
        </pc:spChg>
        <pc:spChg chg="del">
          <ac:chgData name="Jianyu Wei (FA Talent)" userId="c8856b19-87e1-4039-8b78-b28cae38cb21" providerId="ADAL" clId="{42C98BB0-BCB2-44BB-82AE-048E2207E9EF}" dt="2020-10-09T05:49:58.958" v="159" actId="478"/>
          <ac:spMkLst>
            <pc:docMk/>
            <pc:sldMk cId="1257752888" sldId="359"/>
            <ac:spMk id="6" creationId="{D6C90EA9-2998-4A9C-A666-B38258E20B60}"/>
          </ac:spMkLst>
        </pc:spChg>
      </pc:sldChg>
      <pc:sldChg chg="addSp mod">
        <pc:chgData name="Jianyu Wei (FA Talent)" userId="c8856b19-87e1-4039-8b78-b28cae38cb21" providerId="ADAL" clId="{42C98BB0-BCB2-44BB-82AE-048E2207E9EF}" dt="2020-10-09T05:49:23.492" v="141" actId="22"/>
        <pc:sldMkLst>
          <pc:docMk/>
          <pc:sldMk cId="2317560670" sldId="369"/>
        </pc:sldMkLst>
        <pc:spChg chg="add">
          <ac:chgData name="Jianyu Wei (FA Talent)" userId="c8856b19-87e1-4039-8b78-b28cae38cb21" providerId="ADAL" clId="{42C98BB0-BCB2-44BB-82AE-048E2207E9EF}" dt="2020-10-09T05:49:23.492" v="141" actId="22"/>
          <ac:spMkLst>
            <pc:docMk/>
            <pc:sldMk cId="2317560670" sldId="369"/>
            <ac:spMk id="7" creationId="{83B6EBCB-1D97-4C45-8B5C-7FB1422F4644}"/>
          </ac:spMkLst>
        </pc:spChg>
      </pc:sldChg>
      <pc:sldChg chg="addSp mod">
        <pc:chgData name="Jianyu Wei (FA Talent)" userId="c8856b19-87e1-4039-8b78-b28cae38cb21" providerId="ADAL" clId="{42C98BB0-BCB2-44BB-82AE-048E2207E9EF}" dt="2020-10-09T05:49:43.550" v="152" actId="22"/>
        <pc:sldMkLst>
          <pc:docMk/>
          <pc:sldMk cId="689227436" sldId="372"/>
        </pc:sldMkLst>
        <pc:spChg chg="add">
          <ac:chgData name="Jianyu Wei (FA Talent)" userId="c8856b19-87e1-4039-8b78-b28cae38cb21" providerId="ADAL" clId="{42C98BB0-BCB2-44BB-82AE-048E2207E9EF}" dt="2020-10-09T05:49:43.550" v="152" actId="22"/>
          <ac:spMkLst>
            <pc:docMk/>
            <pc:sldMk cId="689227436" sldId="372"/>
            <ac:spMk id="9" creationId="{629BDABA-65C6-4815-B326-BB89D46AF45C}"/>
          </ac:spMkLst>
        </pc:spChg>
      </pc:sldChg>
      <pc:sldChg chg="addSp mod">
        <pc:chgData name="Jianyu Wei (FA Talent)" userId="c8856b19-87e1-4039-8b78-b28cae38cb21" providerId="ADAL" clId="{42C98BB0-BCB2-44BB-82AE-048E2207E9EF}" dt="2020-10-09T05:49:31.090" v="146" actId="22"/>
        <pc:sldMkLst>
          <pc:docMk/>
          <pc:sldMk cId="2164825520" sldId="373"/>
        </pc:sldMkLst>
        <pc:spChg chg="add">
          <ac:chgData name="Jianyu Wei (FA Talent)" userId="c8856b19-87e1-4039-8b78-b28cae38cb21" providerId="ADAL" clId="{42C98BB0-BCB2-44BB-82AE-048E2207E9EF}" dt="2020-10-09T05:49:31.090" v="146" actId="22"/>
          <ac:spMkLst>
            <pc:docMk/>
            <pc:sldMk cId="2164825520" sldId="373"/>
            <ac:spMk id="11" creationId="{F77C36D4-4063-4284-AB8D-BF4CFDCD7A93}"/>
          </ac:spMkLst>
        </pc:spChg>
      </pc:sldChg>
      <pc:sldChg chg="addSp delSp mod">
        <pc:chgData name="Jianyu Wei (FA Talent)" userId="c8856b19-87e1-4039-8b78-b28cae38cb21" providerId="ADAL" clId="{42C98BB0-BCB2-44BB-82AE-048E2207E9EF}" dt="2020-10-09T05:49:28.864" v="145" actId="22"/>
        <pc:sldMkLst>
          <pc:docMk/>
          <pc:sldMk cId="2460579022" sldId="374"/>
        </pc:sldMkLst>
        <pc:spChg chg="del">
          <ac:chgData name="Jianyu Wei (FA Talent)" userId="c8856b19-87e1-4039-8b78-b28cae38cb21" providerId="ADAL" clId="{42C98BB0-BCB2-44BB-82AE-048E2207E9EF}" dt="2020-10-09T05:49:27.767" v="144" actId="478"/>
          <ac:spMkLst>
            <pc:docMk/>
            <pc:sldMk cId="2460579022" sldId="374"/>
            <ac:spMk id="4" creationId="{1EB83D10-0C44-4E67-BA4F-0A0CA67EE8A9}"/>
          </ac:spMkLst>
        </pc:spChg>
        <pc:spChg chg="add del">
          <ac:chgData name="Jianyu Wei (FA Talent)" userId="c8856b19-87e1-4039-8b78-b28cae38cb21" providerId="ADAL" clId="{42C98BB0-BCB2-44BB-82AE-048E2207E9EF}" dt="2020-10-09T05:49:26.669" v="143" actId="22"/>
          <ac:spMkLst>
            <pc:docMk/>
            <pc:sldMk cId="2460579022" sldId="374"/>
            <ac:spMk id="8" creationId="{38F342C7-78BE-4794-8A28-E713692045D6}"/>
          </ac:spMkLst>
        </pc:spChg>
        <pc:spChg chg="add">
          <ac:chgData name="Jianyu Wei (FA Talent)" userId="c8856b19-87e1-4039-8b78-b28cae38cb21" providerId="ADAL" clId="{42C98BB0-BCB2-44BB-82AE-048E2207E9EF}" dt="2020-10-09T05:49:28.864" v="145" actId="22"/>
          <ac:spMkLst>
            <pc:docMk/>
            <pc:sldMk cId="2460579022" sldId="374"/>
            <ac:spMk id="10" creationId="{057E019E-A914-4DFA-A99A-975191965F33}"/>
          </ac:spMkLst>
        </pc:spChg>
      </pc:sldChg>
      <pc:sldChg chg="addSp mod">
        <pc:chgData name="Jianyu Wei (FA Talent)" userId="c8856b19-87e1-4039-8b78-b28cae38cb21" providerId="ADAL" clId="{42C98BB0-BCB2-44BB-82AE-048E2207E9EF}" dt="2020-10-09T05:49:32.953" v="147" actId="22"/>
        <pc:sldMkLst>
          <pc:docMk/>
          <pc:sldMk cId="1843172544" sldId="375"/>
        </pc:sldMkLst>
        <pc:spChg chg="add">
          <ac:chgData name="Jianyu Wei (FA Talent)" userId="c8856b19-87e1-4039-8b78-b28cae38cb21" providerId="ADAL" clId="{42C98BB0-BCB2-44BB-82AE-048E2207E9EF}" dt="2020-10-09T05:49:32.953" v="147" actId="22"/>
          <ac:spMkLst>
            <pc:docMk/>
            <pc:sldMk cId="1843172544" sldId="375"/>
            <ac:spMk id="19" creationId="{501209A8-C0E7-407B-850C-665A88C01792}"/>
          </ac:spMkLst>
        </pc:spChg>
      </pc:sldChg>
      <pc:sldChg chg="addSp delSp mod">
        <pc:chgData name="Jianyu Wei (FA Talent)" userId="c8856b19-87e1-4039-8b78-b28cae38cb21" providerId="ADAL" clId="{42C98BB0-BCB2-44BB-82AE-048E2207E9EF}" dt="2020-10-09T05:49:40.478" v="151" actId="22"/>
        <pc:sldMkLst>
          <pc:docMk/>
          <pc:sldMk cId="855230846" sldId="376"/>
        </pc:sldMkLst>
        <pc:spChg chg="del">
          <ac:chgData name="Jianyu Wei (FA Talent)" userId="c8856b19-87e1-4039-8b78-b28cae38cb21" providerId="ADAL" clId="{42C98BB0-BCB2-44BB-82AE-048E2207E9EF}" dt="2020-10-09T05:49:39.518" v="150" actId="478"/>
          <ac:spMkLst>
            <pc:docMk/>
            <pc:sldMk cId="855230846" sldId="376"/>
            <ac:spMk id="7" creationId="{1820A48A-6A47-4711-A85F-4F0880D42C5E}"/>
          </ac:spMkLst>
        </pc:spChg>
        <pc:spChg chg="add">
          <ac:chgData name="Jianyu Wei (FA Talent)" userId="c8856b19-87e1-4039-8b78-b28cae38cb21" providerId="ADAL" clId="{42C98BB0-BCB2-44BB-82AE-048E2207E9EF}" dt="2020-10-09T05:49:40.478" v="151" actId="22"/>
          <ac:spMkLst>
            <pc:docMk/>
            <pc:sldMk cId="855230846" sldId="376"/>
            <ac:spMk id="14" creationId="{6101E255-42DF-4D0D-B186-7463A389C7BE}"/>
          </ac:spMkLst>
        </pc:spChg>
      </pc:sldChg>
      <pc:sldChg chg="addSp delSp mod">
        <pc:chgData name="Jianyu Wei (FA Talent)" userId="c8856b19-87e1-4039-8b78-b28cae38cb21" providerId="ADAL" clId="{42C98BB0-BCB2-44BB-82AE-048E2207E9EF}" dt="2020-10-09T05:49:36.705" v="149" actId="22"/>
        <pc:sldMkLst>
          <pc:docMk/>
          <pc:sldMk cId="1692176144" sldId="377"/>
        </pc:sldMkLst>
        <pc:spChg chg="del">
          <ac:chgData name="Jianyu Wei (FA Talent)" userId="c8856b19-87e1-4039-8b78-b28cae38cb21" providerId="ADAL" clId="{42C98BB0-BCB2-44BB-82AE-048E2207E9EF}" dt="2020-10-09T05:49:35.816" v="148" actId="478"/>
          <ac:spMkLst>
            <pc:docMk/>
            <pc:sldMk cId="1692176144" sldId="377"/>
            <ac:spMk id="7" creationId="{3536EA22-9734-46FA-AD17-7B1C056ECB29}"/>
          </ac:spMkLst>
        </pc:spChg>
        <pc:spChg chg="add">
          <ac:chgData name="Jianyu Wei (FA Talent)" userId="c8856b19-87e1-4039-8b78-b28cae38cb21" providerId="ADAL" clId="{42C98BB0-BCB2-44BB-82AE-048E2207E9EF}" dt="2020-10-09T05:49:36.705" v="149" actId="22"/>
          <ac:spMkLst>
            <pc:docMk/>
            <pc:sldMk cId="1692176144" sldId="377"/>
            <ac:spMk id="12" creationId="{C986D1C2-C7B2-4758-B24B-54E7F9C4CC2F}"/>
          </ac:spMkLst>
        </pc:spChg>
      </pc:sldChg>
      <pc:sldChg chg="addSp delSp modSp mod">
        <pc:chgData name="Jianyu Wei (FA Talent)" userId="c8856b19-87e1-4039-8b78-b28cae38cb21" providerId="ADAL" clId="{42C98BB0-BCB2-44BB-82AE-048E2207E9EF}" dt="2020-10-09T05:49:08.018" v="136" actId="478"/>
        <pc:sldMkLst>
          <pc:docMk/>
          <pc:sldMk cId="1857416286" sldId="378"/>
        </pc:sldMkLst>
        <pc:spChg chg="mod">
          <ac:chgData name="Jianyu Wei (FA Talent)" userId="c8856b19-87e1-4039-8b78-b28cae38cb21" providerId="ADAL" clId="{42C98BB0-BCB2-44BB-82AE-048E2207E9EF}" dt="2020-10-09T05:45:55.820" v="131" actId="5793"/>
          <ac:spMkLst>
            <pc:docMk/>
            <pc:sldMk cId="1857416286" sldId="378"/>
            <ac:spMk id="3" creationId="{4A52F3A4-8894-4A3C-B9D5-DA7388830918}"/>
          </ac:spMkLst>
        </pc:spChg>
        <pc:spChg chg="del">
          <ac:chgData name="Jianyu Wei (FA Talent)" userId="c8856b19-87e1-4039-8b78-b28cae38cb21" providerId="ADAL" clId="{42C98BB0-BCB2-44BB-82AE-048E2207E9EF}" dt="2020-10-09T05:49:08.018" v="136" actId="478"/>
          <ac:spMkLst>
            <pc:docMk/>
            <pc:sldMk cId="1857416286" sldId="378"/>
            <ac:spMk id="4" creationId="{93B5BD10-9A21-4F9A-91A9-92C78107C3CF}"/>
          </ac:spMkLst>
        </pc:spChg>
        <pc:spChg chg="add mod">
          <ac:chgData name="Jianyu Wei (FA Talent)" userId="c8856b19-87e1-4039-8b78-b28cae38cb21" providerId="ADAL" clId="{42C98BB0-BCB2-44BB-82AE-048E2207E9EF}" dt="2020-10-09T05:49:05.901" v="135" actId="1076"/>
          <ac:spMkLst>
            <pc:docMk/>
            <pc:sldMk cId="1857416286" sldId="378"/>
            <ac:spMk id="7" creationId="{B069B5E2-9BFA-445A-A50A-350DCF45A9D8}"/>
          </ac:spMkLst>
        </pc:spChg>
      </pc:sldChg>
      <pc:sldChg chg="addSp delSp modSp mod">
        <pc:chgData name="Jianyu Wei (FA Talent)" userId="c8856b19-87e1-4039-8b78-b28cae38cb21" providerId="ADAL" clId="{42C98BB0-BCB2-44BB-82AE-048E2207E9EF}" dt="2020-10-09T05:49:19.392" v="140" actId="22"/>
        <pc:sldMkLst>
          <pc:docMk/>
          <pc:sldMk cId="98494880" sldId="379"/>
        </pc:sldMkLst>
        <pc:spChg chg="mod">
          <ac:chgData name="Jianyu Wei (FA Talent)" userId="c8856b19-87e1-4039-8b78-b28cae38cb21" providerId="ADAL" clId="{42C98BB0-BCB2-44BB-82AE-048E2207E9EF}" dt="2020-10-09T05:43:09.608" v="87"/>
          <ac:spMkLst>
            <pc:docMk/>
            <pc:sldMk cId="98494880" sldId="379"/>
            <ac:spMk id="3" creationId="{9E24FA40-8E5E-4AB5-8FFE-38E651876890}"/>
          </ac:spMkLst>
        </pc:spChg>
        <pc:spChg chg="del">
          <ac:chgData name="Jianyu Wei (FA Talent)" userId="c8856b19-87e1-4039-8b78-b28cae38cb21" providerId="ADAL" clId="{42C98BB0-BCB2-44BB-82AE-048E2207E9EF}" dt="2020-10-09T05:49:18.424" v="139" actId="478"/>
          <ac:spMkLst>
            <pc:docMk/>
            <pc:sldMk cId="98494880" sldId="379"/>
            <ac:spMk id="4" creationId="{6EB368E7-5DAC-4C40-8D82-000360C8D5ED}"/>
          </ac:spMkLst>
        </pc:spChg>
        <pc:spChg chg="add del">
          <ac:chgData name="Jianyu Wei (FA Talent)" userId="c8856b19-87e1-4039-8b78-b28cae38cb21" providerId="ADAL" clId="{42C98BB0-BCB2-44BB-82AE-048E2207E9EF}" dt="2020-10-09T05:49:17.233" v="138" actId="22"/>
          <ac:spMkLst>
            <pc:docMk/>
            <pc:sldMk cId="98494880" sldId="379"/>
            <ac:spMk id="8" creationId="{12A9973D-D4B4-44E0-B1CC-2270951508A0}"/>
          </ac:spMkLst>
        </pc:spChg>
        <pc:spChg chg="add">
          <ac:chgData name="Jianyu Wei (FA Talent)" userId="c8856b19-87e1-4039-8b78-b28cae38cb21" providerId="ADAL" clId="{42C98BB0-BCB2-44BB-82AE-048E2207E9EF}" dt="2020-10-09T05:49:19.392" v="140" actId="22"/>
          <ac:spMkLst>
            <pc:docMk/>
            <pc:sldMk cId="98494880" sldId="379"/>
            <ac:spMk id="10" creationId="{142AE16C-FFE3-4F91-8ED3-9C2309D26142}"/>
          </ac:spMkLst>
        </pc:spChg>
      </pc:sldChg>
      <pc:sldChg chg="addSp delSp mod">
        <pc:chgData name="Jianyu Wei (FA Talent)" userId="c8856b19-87e1-4039-8b78-b28cae38cb21" providerId="ADAL" clId="{42C98BB0-BCB2-44BB-82AE-048E2207E9EF}" dt="2020-10-09T05:49:47.471" v="154" actId="22"/>
        <pc:sldMkLst>
          <pc:docMk/>
          <pc:sldMk cId="1225946808" sldId="380"/>
        </pc:sldMkLst>
        <pc:spChg chg="del">
          <ac:chgData name="Jianyu Wei (FA Talent)" userId="c8856b19-87e1-4039-8b78-b28cae38cb21" providerId="ADAL" clId="{42C98BB0-BCB2-44BB-82AE-048E2207E9EF}" dt="2020-10-09T05:49:46.459" v="153" actId="478"/>
          <ac:spMkLst>
            <pc:docMk/>
            <pc:sldMk cId="1225946808" sldId="380"/>
            <ac:spMk id="7" creationId="{89DCCDA0-EB6E-495A-9AA6-5C84B7869C1A}"/>
          </ac:spMkLst>
        </pc:spChg>
        <pc:spChg chg="add">
          <ac:chgData name="Jianyu Wei (FA Talent)" userId="c8856b19-87e1-4039-8b78-b28cae38cb21" providerId="ADAL" clId="{42C98BB0-BCB2-44BB-82AE-048E2207E9EF}" dt="2020-10-09T05:49:47.471" v="154" actId="22"/>
          <ac:spMkLst>
            <pc:docMk/>
            <pc:sldMk cId="1225946808" sldId="380"/>
            <ac:spMk id="17" creationId="{DA128A48-8271-4FE1-86D6-25BDF56DE3AB}"/>
          </ac:spMkLst>
        </pc:spChg>
      </pc:sldChg>
      <pc:sldChg chg="addSp delSp mod">
        <pc:chgData name="Jianyu Wei (FA Talent)" userId="c8856b19-87e1-4039-8b78-b28cae38cb21" providerId="ADAL" clId="{42C98BB0-BCB2-44BB-82AE-048E2207E9EF}" dt="2020-10-09T05:49:51.600" v="156" actId="22"/>
        <pc:sldMkLst>
          <pc:docMk/>
          <pc:sldMk cId="1158705780" sldId="381"/>
        </pc:sldMkLst>
        <pc:spChg chg="del">
          <ac:chgData name="Jianyu Wei (FA Talent)" userId="c8856b19-87e1-4039-8b78-b28cae38cb21" providerId="ADAL" clId="{42C98BB0-BCB2-44BB-82AE-048E2207E9EF}" dt="2020-10-09T05:49:50.734" v="155" actId="478"/>
          <ac:spMkLst>
            <pc:docMk/>
            <pc:sldMk cId="1158705780" sldId="381"/>
            <ac:spMk id="7" creationId="{AED15678-E79B-415B-8A93-14895506E75D}"/>
          </ac:spMkLst>
        </pc:spChg>
        <pc:spChg chg="add">
          <ac:chgData name="Jianyu Wei (FA Talent)" userId="c8856b19-87e1-4039-8b78-b28cae38cb21" providerId="ADAL" clId="{42C98BB0-BCB2-44BB-82AE-048E2207E9EF}" dt="2020-10-09T05:49:51.600" v="156" actId="22"/>
          <ac:spMkLst>
            <pc:docMk/>
            <pc:sldMk cId="1158705780" sldId="381"/>
            <ac:spMk id="15" creationId="{554CD110-48AD-4138-9F87-DBF16D6869FC}"/>
          </ac:spMkLst>
        </pc:spChg>
      </pc:sldChg>
    </pc:docChg>
  </pc:docChgLst>
  <pc:docChgLst>
    <pc:chgData name="Jianyu Wei (FA Talent)" userId="S::v-wjiany@microsoft.com::c8856b19-87e1-4039-8b78-b28cae38cb21" providerId="AD" clId="Web-{525CE205-657F-465D-AEAD-7878BD30BEC1}"/>
    <pc:docChg chg="modSld">
      <pc:chgData name="Jianyu Wei (FA Talent)" userId="S::v-wjiany@microsoft.com::c8856b19-87e1-4039-8b78-b28cae38cb21" providerId="AD" clId="Web-{525CE205-657F-465D-AEAD-7878BD30BEC1}" dt="2020-10-09T05:25:27.337" v="43" actId="20577"/>
      <pc:docMkLst>
        <pc:docMk/>
      </pc:docMkLst>
      <pc:sldChg chg="modSp">
        <pc:chgData name="Jianyu Wei (FA Talent)" userId="S::v-wjiany@microsoft.com::c8856b19-87e1-4039-8b78-b28cae38cb21" providerId="AD" clId="Web-{525CE205-657F-465D-AEAD-7878BD30BEC1}" dt="2020-10-09T05:25:26.102" v="41" actId="20577"/>
        <pc:sldMkLst>
          <pc:docMk/>
          <pc:sldMk cId="1857416286" sldId="378"/>
        </pc:sldMkLst>
        <pc:spChg chg="mod">
          <ac:chgData name="Jianyu Wei (FA Talent)" userId="S::v-wjiany@microsoft.com::c8856b19-87e1-4039-8b78-b28cae38cb21" providerId="AD" clId="Web-{525CE205-657F-465D-AEAD-7878BD30BEC1}" dt="2020-10-09T05:25:26.102" v="41" actId="20577"/>
          <ac:spMkLst>
            <pc:docMk/>
            <pc:sldMk cId="1857416286" sldId="378"/>
            <ac:spMk id="2" creationId="{BFC43828-86B0-4212-BFE5-CB74FEE761D7}"/>
          </ac:spMkLst>
        </pc:spChg>
      </pc:sldChg>
      <pc:sldChg chg="modSp">
        <pc:chgData name="Jianyu Wei (FA Talent)" userId="S::v-wjiany@microsoft.com::c8856b19-87e1-4039-8b78-b28cae38cb21" providerId="AD" clId="Web-{525CE205-657F-465D-AEAD-7878BD30BEC1}" dt="2020-10-09T05:25:12.727" v="14" actId="20577"/>
        <pc:sldMkLst>
          <pc:docMk/>
          <pc:sldMk cId="98494880" sldId="379"/>
        </pc:sldMkLst>
        <pc:spChg chg="mod">
          <ac:chgData name="Jianyu Wei (FA Talent)" userId="S::v-wjiany@microsoft.com::c8856b19-87e1-4039-8b78-b28cae38cb21" providerId="AD" clId="Web-{525CE205-657F-465D-AEAD-7878BD30BEC1}" dt="2020-10-09T05:25:12.727" v="14" actId="20577"/>
          <ac:spMkLst>
            <pc:docMk/>
            <pc:sldMk cId="98494880" sldId="379"/>
            <ac:spMk id="2" creationId="{9990A391-6B18-4580-BEEC-B96ABE15C33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43835-B48B-41E1-BE9B-C3580E5FD347}" type="doc">
      <dgm:prSet loTypeId="urn:microsoft.com/office/officeart/2005/8/layout/default" loCatId="list" qsTypeId="urn:microsoft.com/office/officeart/2005/8/quickstyle/simple2" qsCatId="simple" csTypeId="urn:microsoft.com/office/officeart/2005/8/colors/accent5_2" csCatId="accent5" phldr="1"/>
      <dgm:spPr/>
      <dgm:t>
        <a:bodyPr/>
        <a:lstStyle/>
        <a:p>
          <a:endParaRPr lang="en-US"/>
        </a:p>
      </dgm:t>
    </dgm:pt>
    <dgm:pt modelId="{9EFE5588-DDDA-4C11-9CE5-46BD4AE40956}">
      <dgm:prSet/>
      <dgm:spPr/>
      <dgm:t>
        <a:bodyPr/>
        <a:lstStyle/>
        <a:p>
          <a:r>
            <a:rPr lang="en-US"/>
            <a:t>Scenarios</a:t>
          </a:r>
        </a:p>
      </dgm:t>
    </dgm:pt>
    <dgm:pt modelId="{3717D6E3-2EEE-4DFD-9C3F-66A186D1B9F2}" type="parTrans" cxnId="{28B93D34-15C0-450F-9055-DD32F7111EC7}">
      <dgm:prSet/>
      <dgm:spPr/>
      <dgm:t>
        <a:bodyPr/>
        <a:lstStyle/>
        <a:p>
          <a:endParaRPr lang="en-US"/>
        </a:p>
      </dgm:t>
    </dgm:pt>
    <dgm:pt modelId="{9BF61237-4267-4604-BDF2-EA8BBD1C3BAA}" type="sibTrans" cxnId="{28B93D34-15C0-450F-9055-DD32F7111EC7}">
      <dgm:prSet/>
      <dgm:spPr/>
      <dgm:t>
        <a:bodyPr/>
        <a:lstStyle/>
        <a:p>
          <a:endParaRPr lang="en-US"/>
        </a:p>
      </dgm:t>
    </dgm:pt>
    <dgm:pt modelId="{288DF188-3576-468C-BF0A-6DF3DEDB5966}">
      <dgm:prSet/>
      <dgm:spPr/>
      <dgm:t>
        <a:bodyPr/>
        <a:lstStyle/>
        <a:p>
          <a:r>
            <a:rPr lang="en-US"/>
            <a:t>Features</a:t>
          </a:r>
        </a:p>
      </dgm:t>
    </dgm:pt>
    <dgm:pt modelId="{42440EF9-6CBF-439F-A638-138875AA75F7}" type="parTrans" cxnId="{C0B8B7AA-D4BE-4948-8FD3-917913DC6A17}">
      <dgm:prSet/>
      <dgm:spPr/>
      <dgm:t>
        <a:bodyPr/>
        <a:lstStyle/>
        <a:p>
          <a:endParaRPr lang="en-US"/>
        </a:p>
      </dgm:t>
    </dgm:pt>
    <dgm:pt modelId="{CA3DA297-130B-4BF6-A325-C00F265B92F8}" type="sibTrans" cxnId="{C0B8B7AA-D4BE-4948-8FD3-917913DC6A17}">
      <dgm:prSet/>
      <dgm:spPr/>
      <dgm:t>
        <a:bodyPr/>
        <a:lstStyle/>
        <a:p>
          <a:endParaRPr lang="en-US"/>
        </a:p>
      </dgm:t>
    </dgm:pt>
    <dgm:pt modelId="{105F9A18-D670-4C12-8749-85D65FBA2A06}">
      <dgm:prSet/>
      <dgm:spPr/>
      <dgm:t>
        <a:bodyPr/>
        <a:lstStyle/>
        <a:p>
          <a:r>
            <a:rPr lang="en-US"/>
            <a:t>Introduction</a:t>
          </a:r>
        </a:p>
      </dgm:t>
    </dgm:pt>
    <dgm:pt modelId="{1ADDFA32-0B58-472D-A0FC-35405B886E95}" type="sibTrans" cxnId="{E94F5777-8E08-484B-8AF8-7FC391FFCE41}">
      <dgm:prSet/>
      <dgm:spPr/>
      <dgm:t>
        <a:bodyPr/>
        <a:lstStyle/>
        <a:p>
          <a:endParaRPr lang="en-US"/>
        </a:p>
      </dgm:t>
    </dgm:pt>
    <dgm:pt modelId="{67F67801-3D5D-4AF4-A621-3A11BDBF10C2}" type="parTrans" cxnId="{E94F5777-8E08-484B-8AF8-7FC391FFCE41}">
      <dgm:prSet/>
      <dgm:spPr/>
      <dgm:t>
        <a:bodyPr/>
        <a:lstStyle/>
        <a:p>
          <a:endParaRPr lang="en-US"/>
        </a:p>
      </dgm:t>
    </dgm:pt>
    <dgm:pt modelId="{B1ABA21F-8858-4497-ADA6-7452F78E731F}">
      <dgm:prSet/>
      <dgm:spPr/>
      <dgm:t>
        <a:bodyPr/>
        <a:lstStyle/>
        <a:p>
          <a:r>
            <a:rPr lang="en-US"/>
            <a:t>Goals &amp; Non-Goals</a:t>
          </a:r>
        </a:p>
      </dgm:t>
    </dgm:pt>
    <dgm:pt modelId="{B0E662E2-D9FA-4BEC-B999-F4BB5088E466}" type="parTrans" cxnId="{51CD580A-2DC4-49BC-94AF-07601FDCBB5A}">
      <dgm:prSet/>
      <dgm:spPr/>
      <dgm:t>
        <a:bodyPr/>
        <a:lstStyle/>
        <a:p>
          <a:endParaRPr lang="en-US"/>
        </a:p>
      </dgm:t>
    </dgm:pt>
    <dgm:pt modelId="{2B092760-67DF-4444-8B60-854FA20D994C}" type="sibTrans" cxnId="{51CD580A-2DC4-49BC-94AF-07601FDCBB5A}">
      <dgm:prSet/>
      <dgm:spPr/>
    </dgm:pt>
    <dgm:pt modelId="{DE8CFE8D-4FF6-439B-B5F1-877B20A1EE80}">
      <dgm:prSet/>
      <dgm:spPr/>
      <dgm:t>
        <a:bodyPr/>
        <a:lstStyle/>
        <a:p>
          <a:r>
            <a:rPr lang="en-US"/>
            <a:t>UX Design</a:t>
          </a:r>
        </a:p>
      </dgm:t>
    </dgm:pt>
    <dgm:pt modelId="{7963A2C0-8345-447D-AFD2-6EE18EE73CD3}" type="parTrans" cxnId="{63797846-4406-4166-925C-12869E1961A1}">
      <dgm:prSet/>
      <dgm:spPr/>
      <dgm:t>
        <a:bodyPr/>
        <a:lstStyle/>
        <a:p>
          <a:endParaRPr lang="en-US"/>
        </a:p>
      </dgm:t>
    </dgm:pt>
    <dgm:pt modelId="{09E5A2B8-B5CE-4E97-B606-4BEF458842C2}" type="sibTrans" cxnId="{63797846-4406-4166-925C-12869E1961A1}">
      <dgm:prSet/>
      <dgm:spPr/>
    </dgm:pt>
    <dgm:pt modelId="{D493BD72-5B26-4E86-ADE2-7BDD9BE7AE14}">
      <dgm:prSet/>
      <dgm:spPr/>
      <dgm:t>
        <a:bodyPr/>
        <a:lstStyle/>
        <a:p>
          <a:r>
            <a:rPr lang="en-US"/>
            <a:t>Competitors</a:t>
          </a:r>
        </a:p>
      </dgm:t>
    </dgm:pt>
    <dgm:pt modelId="{2D1D3DE6-FE6C-4CBF-96EF-5E0BAD0F5CF6}" type="parTrans" cxnId="{8EBA4880-3333-43EF-99AD-84A2E03BFB78}">
      <dgm:prSet/>
      <dgm:spPr/>
      <dgm:t>
        <a:bodyPr/>
        <a:lstStyle/>
        <a:p>
          <a:endParaRPr lang="en-US"/>
        </a:p>
      </dgm:t>
    </dgm:pt>
    <dgm:pt modelId="{11AB747A-1238-4C21-8004-1307C30D0D1E}" type="sibTrans" cxnId="{8EBA4880-3333-43EF-99AD-84A2E03BFB78}">
      <dgm:prSet/>
      <dgm:spPr/>
    </dgm:pt>
    <dgm:pt modelId="{FB0C77B3-D41F-4A06-A73A-B344AAE708FA}">
      <dgm:prSet/>
      <dgm:spPr/>
      <dgm:t>
        <a:bodyPr/>
        <a:lstStyle/>
        <a:p>
          <a:r>
            <a:rPr lang="en-US"/>
            <a:t>Plan</a:t>
          </a:r>
        </a:p>
      </dgm:t>
    </dgm:pt>
    <dgm:pt modelId="{484EF178-BD28-45CE-B619-2FF84B8C8DB2}" type="parTrans" cxnId="{AAE7C44B-3F28-42EA-A543-A6E24811A793}">
      <dgm:prSet/>
      <dgm:spPr/>
    </dgm:pt>
    <dgm:pt modelId="{D09D4EDD-F368-475A-B5C4-E0207337D282}" type="sibTrans" cxnId="{AAE7C44B-3F28-42EA-A543-A6E24811A793}">
      <dgm:prSet/>
      <dgm:spPr/>
    </dgm:pt>
    <dgm:pt modelId="{0E35923C-A5A5-435B-8427-17B097E1A201}" type="pres">
      <dgm:prSet presAssocID="{DC943835-B48B-41E1-BE9B-C3580E5FD347}" presName="diagram" presStyleCnt="0">
        <dgm:presLayoutVars>
          <dgm:dir/>
          <dgm:resizeHandles val="exact"/>
        </dgm:presLayoutVars>
      </dgm:prSet>
      <dgm:spPr/>
    </dgm:pt>
    <dgm:pt modelId="{59F285AB-6F17-4369-A7A3-45A5EA5802CD}" type="pres">
      <dgm:prSet presAssocID="{105F9A18-D670-4C12-8749-85D65FBA2A06}" presName="node" presStyleLbl="node1" presStyleIdx="0" presStyleCnt="7">
        <dgm:presLayoutVars>
          <dgm:bulletEnabled val="1"/>
        </dgm:presLayoutVars>
      </dgm:prSet>
      <dgm:spPr/>
    </dgm:pt>
    <dgm:pt modelId="{7C0A1E1E-CE26-4C58-9934-A07C32BA13F1}" type="pres">
      <dgm:prSet presAssocID="{1ADDFA32-0B58-472D-A0FC-35405B886E95}" presName="sibTrans" presStyleCnt="0"/>
      <dgm:spPr/>
    </dgm:pt>
    <dgm:pt modelId="{37DB3871-9F66-4A5A-8987-652410842687}" type="pres">
      <dgm:prSet presAssocID="{9EFE5588-DDDA-4C11-9CE5-46BD4AE40956}" presName="node" presStyleLbl="node1" presStyleIdx="1" presStyleCnt="7">
        <dgm:presLayoutVars>
          <dgm:bulletEnabled val="1"/>
        </dgm:presLayoutVars>
      </dgm:prSet>
      <dgm:spPr/>
    </dgm:pt>
    <dgm:pt modelId="{90771580-D78C-408F-9EC0-FEB7257A8D0E}" type="pres">
      <dgm:prSet presAssocID="{9BF61237-4267-4604-BDF2-EA8BBD1C3BAA}" presName="sibTrans" presStyleCnt="0"/>
      <dgm:spPr/>
    </dgm:pt>
    <dgm:pt modelId="{88529AF2-7660-4218-BE0C-25497D9017A4}" type="pres">
      <dgm:prSet presAssocID="{288DF188-3576-468C-BF0A-6DF3DEDB5966}" presName="node" presStyleLbl="node1" presStyleIdx="2" presStyleCnt="7">
        <dgm:presLayoutVars>
          <dgm:bulletEnabled val="1"/>
        </dgm:presLayoutVars>
      </dgm:prSet>
      <dgm:spPr/>
    </dgm:pt>
    <dgm:pt modelId="{CCF5F05B-B791-43C3-BE97-D4817742A2CD}" type="pres">
      <dgm:prSet presAssocID="{CA3DA297-130B-4BF6-A325-C00F265B92F8}" presName="sibTrans" presStyleCnt="0"/>
      <dgm:spPr/>
    </dgm:pt>
    <dgm:pt modelId="{F281D4A7-73B9-4EA3-89D2-BC9D407DDA83}" type="pres">
      <dgm:prSet presAssocID="{B1ABA21F-8858-4497-ADA6-7452F78E731F}" presName="node" presStyleLbl="node1" presStyleIdx="3" presStyleCnt="7">
        <dgm:presLayoutVars>
          <dgm:bulletEnabled val="1"/>
        </dgm:presLayoutVars>
      </dgm:prSet>
      <dgm:spPr/>
    </dgm:pt>
    <dgm:pt modelId="{1221945E-AA04-4408-BC96-1FC0A00402B3}" type="pres">
      <dgm:prSet presAssocID="{2B092760-67DF-4444-8B60-854FA20D994C}" presName="sibTrans" presStyleCnt="0"/>
      <dgm:spPr/>
    </dgm:pt>
    <dgm:pt modelId="{D5058ADC-5162-4670-9F50-B117D297CE6D}" type="pres">
      <dgm:prSet presAssocID="{DE8CFE8D-4FF6-439B-B5F1-877B20A1EE80}" presName="node" presStyleLbl="node1" presStyleIdx="4" presStyleCnt="7">
        <dgm:presLayoutVars>
          <dgm:bulletEnabled val="1"/>
        </dgm:presLayoutVars>
      </dgm:prSet>
      <dgm:spPr/>
    </dgm:pt>
    <dgm:pt modelId="{E3010375-2831-4A28-A609-217CAA657A45}" type="pres">
      <dgm:prSet presAssocID="{09E5A2B8-B5CE-4E97-B606-4BEF458842C2}" presName="sibTrans" presStyleCnt="0"/>
      <dgm:spPr/>
    </dgm:pt>
    <dgm:pt modelId="{67FB4590-4B59-4F14-B621-C97823B205AE}" type="pres">
      <dgm:prSet presAssocID="{D493BD72-5B26-4E86-ADE2-7BDD9BE7AE14}" presName="node" presStyleLbl="node1" presStyleIdx="5" presStyleCnt="7">
        <dgm:presLayoutVars>
          <dgm:bulletEnabled val="1"/>
        </dgm:presLayoutVars>
      </dgm:prSet>
      <dgm:spPr/>
    </dgm:pt>
    <dgm:pt modelId="{4D22DB05-A499-41EA-A7F6-5B72592A332C}" type="pres">
      <dgm:prSet presAssocID="{11AB747A-1238-4C21-8004-1307C30D0D1E}" presName="sibTrans" presStyleCnt="0"/>
      <dgm:spPr/>
    </dgm:pt>
    <dgm:pt modelId="{3E826642-5C70-49BB-83FE-2499B8EB839D}" type="pres">
      <dgm:prSet presAssocID="{FB0C77B3-D41F-4A06-A73A-B344AAE708FA}" presName="node" presStyleLbl="node1" presStyleIdx="6" presStyleCnt="7">
        <dgm:presLayoutVars>
          <dgm:bulletEnabled val="1"/>
        </dgm:presLayoutVars>
      </dgm:prSet>
      <dgm:spPr/>
    </dgm:pt>
  </dgm:ptLst>
  <dgm:cxnLst>
    <dgm:cxn modelId="{16460708-D776-41D8-A9D2-051DBC752752}" type="presOf" srcId="{DC943835-B48B-41E1-BE9B-C3580E5FD347}" destId="{0E35923C-A5A5-435B-8427-17B097E1A201}" srcOrd="0" destOrd="0" presId="urn:microsoft.com/office/officeart/2005/8/layout/default"/>
    <dgm:cxn modelId="{51CD580A-2DC4-49BC-94AF-07601FDCBB5A}" srcId="{DC943835-B48B-41E1-BE9B-C3580E5FD347}" destId="{B1ABA21F-8858-4497-ADA6-7452F78E731F}" srcOrd="3" destOrd="0" parTransId="{B0E662E2-D9FA-4BEC-B999-F4BB5088E466}" sibTransId="{2B092760-67DF-4444-8B60-854FA20D994C}"/>
    <dgm:cxn modelId="{D54B7529-7C5C-4283-914B-8E76E4A6B379}" type="presOf" srcId="{105F9A18-D670-4C12-8749-85D65FBA2A06}" destId="{59F285AB-6F17-4369-A7A3-45A5EA5802CD}" srcOrd="0" destOrd="0" presId="urn:microsoft.com/office/officeart/2005/8/layout/default"/>
    <dgm:cxn modelId="{28B93D34-15C0-450F-9055-DD32F7111EC7}" srcId="{DC943835-B48B-41E1-BE9B-C3580E5FD347}" destId="{9EFE5588-DDDA-4C11-9CE5-46BD4AE40956}" srcOrd="1" destOrd="0" parTransId="{3717D6E3-2EEE-4DFD-9C3F-66A186D1B9F2}" sibTransId="{9BF61237-4267-4604-BDF2-EA8BBD1C3BAA}"/>
    <dgm:cxn modelId="{63797846-4406-4166-925C-12869E1961A1}" srcId="{DC943835-B48B-41E1-BE9B-C3580E5FD347}" destId="{DE8CFE8D-4FF6-439B-B5F1-877B20A1EE80}" srcOrd="4" destOrd="0" parTransId="{7963A2C0-8345-447D-AFD2-6EE18EE73CD3}" sibTransId="{09E5A2B8-B5CE-4E97-B606-4BEF458842C2}"/>
    <dgm:cxn modelId="{AAE7C44B-3F28-42EA-A543-A6E24811A793}" srcId="{DC943835-B48B-41E1-BE9B-C3580E5FD347}" destId="{FB0C77B3-D41F-4A06-A73A-B344AAE708FA}" srcOrd="6" destOrd="0" parTransId="{484EF178-BD28-45CE-B619-2FF84B8C8DB2}" sibTransId="{D09D4EDD-F368-475A-B5C4-E0207337D282}"/>
    <dgm:cxn modelId="{72020F6C-7FF3-4FA3-8327-1C492C8ED942}" type="presOf" srcId="{D493BD72-5B26-4E86-ADE2-7BDD9BE7AE14}" destId="{67FB4590-4B59-4F14-B621-C97823B205AE}" srcOrd="0" destOrd="0" presId="urn:microsoft.com/office/officeart/2005/8/layout/default"/>
    <dgm:cxn modelId="{6358F675-209D-41D4-BB87-694461142FE7}" type="presOf" srcId="{288DF188-3576-468C-BF0A-6DF3DEDB5966}" destId="{88529AF2-7660-4218-BE0C-25497D9017A4}" srcOrd="0" destOrd="0" presId="urn:microsoft.com/office/officeart/2005/8/layout/default"/>
    <dgm:cxn modelId="{E94F5777-8E08-484B-8AF8-7FC391FFCE41}" srcId="{DC943835-B48B-41E1-BE9B-C3580E5FD347}" destId="{105F9A18-D670-4C12-8749-85D65FBA2A06}" srcOrd="0" destOrd="0" parTransId="{67F67801-3D5D-4AF4-A621-3A11BDBF10C2}" sibTransId="{1ADDFA32-0B58-472D-A0FC-35405B886E95}"/>
    <dgm:cxn modelId="{8EBA4880-3333-43EF-99AD-84A2E03BFB78}" srcId="{DC943835-B48B-41E1-BE9B-C3580E5FD347}" destId="{D493BD72-5B26-4E86-ADE2-7BDD9BE7AE14}" srcOrd="5" destOrd="0" parTransId="{2D1D3DE6-FE6C-4CBF-96EF-5E0BAD0F5CF6}" sibTransId="{11AB747A-1238-4C21-8004-1307C30D0D1E}"/>
    <dgm:cxn modelId="{64B1BB95-0C44-40BB-BEC7-D0F2CEDB0D64}" type="presOf" srcId="{9EFE5588-DDDA-4C11-9CE5-46BD4AE40956}" destId="{37DB3871-9F66-4A5A-8987-652410842687}" srcOrd="0" destOrd="0" presId="urn:microsoft.com/office/officeart/2005/8/layout/default"/>
    <dgm:cxn modelId="{B2E80E9D-DDF5-4C6C-BE01-30B3EF80F91F}" type="presOf" srcId="{B1ABA21F-8858-4497-ADA6-7452F78E731F}" destId="{F281D4A7-73B9-4EA3-89D2-BC9D407DDA83}" srcOrd="0" destOrd="0" presId="urn:microsoft.com/office/officeart/2005/8/layout/default"/>
    <dgm:cxn modelId="{C0B8B7AA-D4BE-4948-8FD3-917913DC6A17}" srcId="{DC943835-B48B-41E1-BE9B-C3580E5FD347}" destId="{288DF188-3576-468C-BF0A-6DF3DEDB5966}" srcOrd="2" destOrd="0" parTransId="{42440EF9-6CBF-439F-A638-138875AA75F7}" sibTransId="{CA3DA297-130B-4BF6-A325-C00F265B92F8}"/>
    <dgm:cxn modelId="{B74DCEF3-E9D2-49CE-BB14-F82D4097AC58}" type="presOf" srcId="{FB0C77B3-D41F-4A06-A73A-B344AAE708FA}" destId="{3E826642-5C70-49BB-83FE-2499B8EB839D}" srcOrd="0" destOrd="0" presId="urn:microsoft.com/office/officeart/2005/8/layout/default"/>
    <dgm:cxn modelId="{D2DEE9F3-71EB-4211-A1C7-197931457203}" type="presOf" srcId="{DE8CFE8D-4FF6-439B-B5F1-877B20A1EE80}" destId="{D5058ADC-5162-4670-9F50-B117D297CE6D}" srcOrd="0" destOrd="0" presId="urn:microsoft.com/office/officeart/2005/8/layout/default"/>
    <dgm:cxn modelId="{EA8043DC-BA13-40F1-AF69-DDBDCBCEF379}" type="presParOf" srcId="{0E35923C-A5A5-435B-8427-17B097E1A201}" destId="{59F285AB-6F17-4369-A7A3-45A5EA5802CD}" srcOrd="0" destOrd="0" presId="urn:microsoft.com/office/officeart/2005/8/layout/default"/>
    <dgm:cxn modelId="{67234D58-8A9D-4FD7-BA5E-07486AB3D463}" type="presParOf" srcId="{0E35923C-A5A5-435B-8427-17B097E1A201}" destId="{7C0A1E1E-CE26-4C58-9934-A07C32BA13F1}" srcOrd="1" destOrd="0" presId="urn:microsoft.com/office/officeart/2005/8/layout/default"/>
    <dgm:cxn modelId="{2350B10E-411E-4327-B187-5FBF716EED47}" type="presParOf" srcId="{0E35923C-A5A5-435B-8427-17B097E1A201}" destId="{37DB3871-9F66-4A5A-8987-652410842687}" srcOrd="2" destOrd="0" presId="urn:microsoft.com/office/officeart/2005/8/layout/default"/>
    <dgm:cxn modelId="{8320507F-1668-408A-9727-E0AD94DEFF2A}" type="presParOf" srcId="{0E35923C-A5A5-435B-8427-17B097E1A201}" destId="{90771580-D78C-408F-9EC0-FEB7257A8D0E}" srcOrd="3" destOrd="0" presId="urn:microsoft.com/office/officeart/2005/8/layout/default"/>
    <dgm:cxn modelId="{E711B2DE-D1E0-4923-B3CC-74AA774E1B1C}" type="presParOf" srcId="{0E35923C-A5A5-435B-8427-17B097E1A201}" destId="{88529AF2-7660-4218-BE0C-25497D9017A4}" srcOrd="4" destOrd="0" presId="urn:microsoft.com/office/officeart/2005/8/layout/default"/>
    <dgm:cxn modelId="{FE6A0FF8-1DED-4803-85F2-87C438DBC523}" type="presParOf" srcId="{0E35923C-A5A5-435B-8427-17B097E1A201}" destId="{CCF5F05B-B791-43C3-BE97-D4817742A2CD}" srcOrd="5" destOrd="0" presId="urn:microsoft.com/office/officeart/2005/8/layout/default"/>
    <dgm:cxn modelId="{6BDF4D5C-BD50-4811-AA5A-762DB799505C}" type="presParOf" srcId="{0E35923C-A5A5-435B-8427-17B097E1A201}" destId="{F281D4A7-73B9-4EA3-89D2-BC9D407DDA83}" srcOrd="6" destOrd="0" presId="urn:microsoft.com/office/officeart/2005/8/layout/default"/>
    <dgm:cxn modelId="{EC2863B4-110D-4CD7-9C85-A78332589488}" type="presParOf" srcId="{0E35923C-A5A5-435B-8427-17B097E1A201}" destId="{1221945E-AA04-4408-BC96-1FC0A00402B3}" srcOrd="7" destOrd="0" presId="urn:microsoft.com/office/officeart/2005/8/layout/default"/>
    <dgm:cxn modelId="{8E9B4141-ABE8-4404-99BD-2BD6FC79F5B6}" type="presParOf" srcId="{0E35923C-A5A5-435B-8427-17B097E1A201}" destId="{D5058ADC-5162-4670-9F50-B117D297CE6D}" srcOrd="8" destOrd="0" presId="urn:microsoft.com/office/officeart/2005/8/layout/default"/>
    <dgm:cxn modelId="{BB27B1B6-AE73-4BBB-BBAB-DAB2AC90BD92}" type="presParOf" srcId="{0E35923C-A5A5-435B-8427-17B097E1A201}" destId="{E3010375-2831-4A28-A609-217CAA657A45}" srcOrd="9" destOrd="0" presId="urn:microsoft.com/office/officeart/2005/8/layout/default"/>
    <dgm:cxn modelId="{F62ABF03-5173-4CBD-AFD2-058397E59512}" type="presParOf" srcId="{0E35923C-A5A5-435B-8427-17B097E1A201}" destId="{67FB4590-4B59-4F14-B621-C97823B205AE}" srcOrd="10" destOrd="0" presId="urn:microsoft.com/office/officeart/2005/8/layout/default"/>
    <dgm:cxn modelId="{7EBCC9A9-B7B9-4BDE-B7FA-8FC441CFD521}" type="presParOf" srcId="{0E35923C-A5A5-435B-8427-17B097E1A201}" destId="{4D22DB05-A499-41EA-A7F6-5B72592A332C}" srcOrd="11" destOrd="0" presId="urn:microsoft.com/office/officeart/2005/8/layout/default"/>
    <dgm:cxn modelId="{D6DC4366-1F88-43C0-9D0C-936AC1C063F2}" type="presParOf" srcId="{0E35923C-A5A5-435B-8427-17B097E1A201}" destId="{3E826642-5C70-49BB-83FE-2499B8EB839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1" csCatId="colorful" phldr="1"/>
      <dgm:spPr/>
      <dgm:t>
        <a:bodyPr/>
        <a:lstStyle/>
        <a:p>
          <a:endParaRPr lang="en-US"/>
        </a:p>
      </dgm:t>
    </dgm:pt>
    <dgm:pt modelId="{4259F840-24E7-476F-9F30-482E46395856}">
      <dgm:prSet phldrT="[Text]"/>
      <dgm:spPr>
        <a:solidFill>
          <a:schemeClr val="accent1"/>
        </a:solidFill>
        <a:ln>
          <a:solidFill>
            <a:schemeClr val="accent1"/>
          </a:solidFill>
        </a:ln>
      </dgm:spPr>
      <dgm:t>
        <a:bodyPr/>
        <a:lstStyle/>
        <a:p>
          <a:r>
            <a:rPr lang="en-US"/>
            <a:t>User Interface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43CBB0A2-9D75-4264-8A30-3E8974B40658}">
      <dgm:prSet phldrT="[Text]"/>
      <dgm:spPr/>
      <dgm:t>
        <a:bodyPr/>
        <a:lstStyle/>
        <a:p>
          <a:r>
            <a:rPr lang="en-US"/>
            <a:t>Keep users from dirty work.</a:t>
          </a:r>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660CF888-26B9-4DCA-B7E0-A150825288D0}">
      <dgm:prSet phldrT="[Text]"/>
      <dgm:spPr>
        <a:solidFill>
          <a:schemeClr val="accent6"/>
        </a:solidFill>
        <a:ln>
          <a:solidFill>
            <a:schemeClr val="accent6"/>
          </a:solidFill>
        </a:ln>
      </dgm:spPr>
      <dgm:t>
        <a:bodyPr/>
        <a:lstStyle/>
        <a:p>
          <a:r>
            <a:rPr lang="en-US"/>
            <a:t>Model execution and parameter search module</a:t>
          </a:r>
        </a:p>
      </dgm:t>
    </dgm:pt>
    <dgm:pt modelId="{C1C2508F-5620-49AF-BFC7-5EF96CC474E3}" type="parTrans" cxnId="{947C7663-DE86-43C7-B3C9-9F5928A23C68}">
      <dgm:prSet/>
      <dgm:spPr/>
      <dgm:t>
        <a:bodyPr/>
        <a:lstStyle/>
        <a:p>
          <a:endParaRPr lang="en-US"/>
        </a:p>
      </dgm:t>
    </dgm:pt>
    <dgm:pt modelId="{197B6A99-6CC2-49FD-8495-CB34839ABB2C}" type="sibTrans" cxnId="{947C7663-DE86-43C7-B3C9-9F5928A23C68}">
      <dgm:prSet/>
      <dgm:spPr/>
      <dgm:t>
        <a:bodyPr/>
        <a:lstStyle/>
        <a:p>
          <a:endParaRPr lang="en-US"/>
        </a:p>
      </dgm:t>
    </dgm:pt>
    <dgm:pt modelId="{BA1616FF-810F-45C9-9A2F-AC41CB3CC6BC}">
      <dgm:prSet phldrT="[Text]"/>
      <dgm:spPr/>
      <dgm:t>
        <a:bodyPr/>
        <a:lstStyle/>
        <a:p>
          <a:r>
            <a:rPr lang="en-US" b="0" i="0" u="none"/>
            <a:t>Off-the-model sets</a:t>
          </a:r>
          <a:endParaRPr lang="en-US"/>
        </a:p>
      </dgm:t>
    </dgm:pt>
    <dgm:pt modelId="{9544FBF8-477A-41E1-A1AC-3D721A7822EB}" type="parTrans" cxnId="{BA5CF126-908D-4215-B2E2-AF7012301DA0}">
      <dgm:prSet/>
      <dgm:spPr/>
      <dgm:t>
        <a:bodyPr/>
        <a:lstStyle/>
        <a:p>
          <a:endParaRPr lang="en-US"/>
        </a:p>
      </dgm:t>
    </dgm:pt>
    <dgm:pt modelId="{6F62B292-7542-4770-A5DA-AD6E93F9642D}" type="sibTrans" cxnId="{BA5CF126-908D-4215-B2E2-AF7012301DA0}">
      <dgm:prSet/>
      <dgm:spPr/>
      <dgm:t>
        <a:bodyPr/>
        <a:lstStyle/>
        <a:p>
          <a:endParaRPr lang="en-US"/>
        </a:p>
      </dgm:t>
    </dgm:pt>
    <dgm:pt modelId="{97DB74B5-36C1-4083-BE16-BE9779159093}">
      <dgm:prSet phldrT="[Text]"/>
      <dgm:spPr>
        <a:solidFill>
          <a:schemeClr val="accent6">
            <a:lumMod val="75000"/>
          </a:schemeClr>
        </a:solidFill>
      </dgm:spPr>
      <dgm:t>
        <a:bodyPr/>
        <a:lstStyle/>
        <a:p>
          <a:r>
            <a:rPr lang="en-US"/>
            <a:t>Output module</a:t>
          </a:r>
        </a:p>
      </dgm:t>
    </dgm:pt>
    <dgm:pt modelId="{6C1A497B-059D-41D7-B22F-7BDC6CFD947A}" type="parTrans" cxnId="{97D15D88-2DC1-4956-9B64-C442B4AE1CB3}">
      <dgm:prSet/>
      <dgm:spPr/>
      <dgm:t>
        <a:bodyPr/>
        <a:lstStyle/>
        <a:p>
          <a:endParaRPr lang="en-US"/>
        </a:p>
      </dgm:t>
    </dgm:pt>
    <dgm:pt modelId="{F04D9720-1E1D-4133-9C2F-A9F070591B2B}" type="sibTrans" cxnId="{97D15D88-2DC1-4956-9B64-C442B4AE1CB3}">
      <dgm:prSet/>
      <dgm:spPr/>
      <dgm:t>
        <a:bodyPr/>
        <a:lstStyle/>
        <a:p>
          <a:endParaRPr lang="en-US"/>
        </a:p>
      </dgm:t>
    </dgm:pt>
    <dgm:pt modelId="{B059B0DE-AE0E-408C-98A7-05AB6DD73373}">
      <dgm:prSet phldrT="[Text]"/>
      <dgm:spPr/>
      <dgm:t>
        <a:bodyPr/>
        <a:lstStyle/>
        <a:p>
          <a:r>
            <a:rPr lang="en-US"/>
            <a:t>Plots and forms</a:t>
          </a:r>
        </a:p>
      </dgm:t>
    </dgm:pt>
    <dgm:pt modelId="{727AA871-1A31-445C-A336-3204D36FAC47}" type="parTrans" cxnId="{4961C5D8-87CF-431D-8E8D-857C807E64B3}">
      <dgm:prSet/>
      <dgm:spPr/>
      <dgm:t>
        <a:bodyPr/>
        <a:lstStyle/>
        <a:p>
          <a:endParaRPr lang="en-US"/>
        </a:p>
      </dgm:t>
    </dgm:pt>
    <dgm:pt modelId="{EB87680C-8ED2-476E-AF1D-D26D672907E1}" type="sibTrans" cxnId="{4961C5D8-87CF-431D-8E8D-857C807E64B3}">
      <dgm:prSet/>
      <dgm:spPr/>
      <dgm:t>
        <a:bodyPr/>
        <a:lstStyle/>
        <a:p>
          <a:endParaRPr lang="en-US"/>
        </a:p>
      </dgm:t>
    </dgm:pt>
    <dgm:pt modelId="{B54C8F6C-BE1E-4EAB-B7A0-48DE01FFAA36}">
      <dgm:prSet phldrT="[Text]"/>
      <dgm:spPr/>
      <dgm:t>
        <a:bodyPr/>
        <a:lstStyle/>
        <a:p>
          <a:r>
            <a:rPr lang="en-US"/>
            <a:t>Easy to use interface, for both experts &amp; non experts.</a:t>
          </a:r>
        </a:p>
      </dgm:t>
    </dgm:pt>
    <dgm:pt modelId="{C33B8BEF-A818-4A2F-A99A-E2B29895E184}" type="sibTrans" cxnId="{770CA1CC-3DDD-451E-AE83-A71CA570260C}">
      <dgm:prSet/>
      <dgm:spPr/>
      <dgm:t>
        <a:bodyPr/>
        <a:lstStyle/>
        <a:p>
          <a:endParaRPr lang="en-US"/>
        </a:p>
      </dgm:t>
    </dgm:pt>
    <dgm:pt modelId="{8DE7CD45-B7C0-432E-B819-6A7D97E31315}" type="parTrans" cxnId="{770CA1CC-3DDD-451E-AE83-A71CA570260C}">
      <dgm:prSet/>
      <dgm:spPr/>
      <dgm:t>
        <a:bodyPr/>
        <a:lstStyle/>
        <a:p>
          <a:endParaRPr lang="en-US"/>
        </a:p>
      </dgm:t>
    </dgm:pt>
    <dgm:pt modelId="{E4033A39-DCC4-4038-9562-AEDDBBB37A99}">
      <dgm:prSet phldrT="[Text]"/>
      <dgm:spPr>
        <a:solidFill>
          <a:schemeClr val="accent4"/>
        </a:solidFill>
        <a:ln>
          <a:solidFill>
            <a:schemeClr val="accent4"/>
          </a:solidFill>
        </a:ln>
      </dgm:spPr>
      <dgm:t>
        <a:bodyPr/>
        <a:lstStyle/>
        <a:p>
          <a:r>
            <a:rPr lang="en-US"/>
            <a:t>Input Module</a:t>
          </a:r>
        </a:p>
      </dgm:t>
    </dgm:pt>
    <dgm:pt modelId="{80AB0E5B-0C58-465D-A545-5B21133D2849}" type="sibTrans" cxnId="{32EF2862-2950-4DF8-BEA8-CD19460CCA31}">
      <dgm:prSet/>
      <dgm:spPr/>
      <dgm:t>
        <a:bodyPr/>
        <a:lstStyle/>
        <a:p>
          <a:endParaRPr lang="en-US"/>
        </a:p>
      </dgm:t>
    </dgm:pt>
    <dgm:pt modelId="{048EEAE6-78BA-4B00-B7BB-9C22DBB1E8F4}" type="parTrans" cxnId="{32EF2862-2950-4DF8-BEA8-CD19460CCA31}">
      <dgm:prSet/>
      <dgm:spPr/>
      <dgm:t>
        <a:bodyPr/>
        <a:lstStyle/>
        <a:p>
          <a:endParaRPr lang="en-US"/>
        </a:p>
      </dgm:t>
    </dgm:pt>
    <dgm:pt modelId="{87BF7896-20EA-4E8F-B6F4-A34EC5C9CB50}">
      <dgm:prSet phldrT="[Text]"/>
      <dgm:spPr>
        <a:solidFill>
          <a:schemeClr val="accent5"/>
        </a:solidFill>
        <a:ln>
          <a:solidFill>
            <a:schemeClr val="accent5"/>
          </a:solidFill>
        </a:ln>
      </dgm:spPr>
      <dgm:t>
        <a:bodyPr/>
        <a:lstStyle/>
        <a:p>
          <a:r>
            <a:rPr lang="en-US"/>
            <a:t>Data pre-processing module</a:t>
          </a:r>
        </a:p>
      </dgm:t>
    </dgm:pt>
    <dgm:pt modelId="{D63CE73E-35DE-48C3-8753-7648BC953C0D}" type="sibTrans" cxnId="{92330C11-C197-4512-BDA4-8D8A69AF7D1C}">
      <dgm:prSet/>
      <dgm:spPr/>
      <dgm:t>
        <a:bodyPr/>
        <a:lstStyle/>
        <a:p>
          <a:endParaRPr lang="en-US"/>
        </a:p>
      </dgm:t>
    </dgm:pt>
    <dgm:pt modelId="{05E47BA5-F724-4AEE-9B5B-401F18E028E6}" type="parTrans" cxnId="{92330C11-C197-4512-BDA4-8D8A69AF7D1C}">
      <dgm:prSet/>
      <dgm:spPr/>
      <dgm:t>
        <a:bodyPr/>
        <a:lstStyle/>
        <a:p>
          <a:endParaRPr lang="en-US"/>
        </a:p>
      </dgm:t>
    </dgm:pt>
    <dgm:pt modelId="{98F8DBA6-E39F-4996-A660-A220BAF79D3B}">
      <dgm:prSet phldrT="[Text]"/>
      <dgm:spPr/>
      <dgm:t>
        <a:bodyPr/>
        <a:lstStyle/>
        <a:p>
          <a:r>
            <a:rPr lang="en-US"/>
            <a:t>Timeline selection</a:t>
          </a:r>
        </a:p>
      </dgm:t>
    </dgm:pt>
    <dgm:pt modelId="{8998D024-CEB8-465A-9003-72E37D59F2DE}" type="parTrans" cxnId="{9C0716BA-7381-48DC-9CC5-387865DDE2FD}">
      <dgm:prSet/>
      <dgm:spPr/>
    </dgm:pt>
    <dgm:pt modelId="{D2ECFFFC-F80E-4709-8A46-FAEA817E9DD5}" type="sibTrans" cxnId="{9C0716BA-7381-48DC-9CC5-387865DDE2FD}">
      <dgm:prSet/>
      <dgm:spPr/>
    </dgm:pt>
    <dgm:pt modelId="{84B57DB4-86B9-4B55-9ED9-26C09D074BAA}">
      <dgm:prSet phldrT="[Text]"/>
      <dgm:spPr/>
      <dgm:t>
        <a:bodyPr/>
        <a:lstStyle/>
        <a:p>
          <a:r>
            <a:rPr lang="en-US" b="0" i="0" u="none"/>
            <a:t>Parameter tuning </a:t>
          </a:r>
          <a:endParaRPr lang="en-US"/>
        </a:p>
      </dgm:t>
    </dgm:pt>
    <dgm:pt modelId="{E30C7C66-BA23-46ED-8578-66843EFBDC0B}" type="parTrans" cxnId="{ABE4FB2B-BCAC-487E-9D45-9C4F693C78F7}">
      <dgm:prSet/>
      <dgm:spPr/>
    </dgm:pt>
    <dgm:pt modelId="{00445655-14C7-4FF4-8C4C-EE8A63DA2CA8}" type="sibTrans" cxnId="{ABE4FB2B-BCAC-487E-9D45-9C4F693C78F7}">
      <dgm:prSet/>
      <dgm:spPr/>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solidFill>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4"/>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4"/>
        </a:solidFill>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5"/>
        </a:solidFill>
      </dgm:spPr>
    </dgm:pt>
    <dgm:pt modelId="{4624FC32-5405-42B1-B5CC-DF0659852A58}" type="pres">
      <dgm:prSet presAssocID="{87BF7896-20EA-4E8F-B6F4-A34EC5C9CB50}" presName="EmptyPane1" presStyleCnt="0"/>
      <dgm:spPr/>
    </dgm:pt>
    <dgm:pt modelId="{59F6C2B0-B773-4ADB-86AA-E3CF7680518A}" type="pres">
      <dgm:prSet presAssocID="{D63CE73E-35DE-48C3-8753-7648BC953C0D}" presName="spaceBetweenRectangles1" presStyleCnt="0"/>
      <dgm:spPr/>
    </dgm:pt>
    <dgm:pt modelId="{B0E1F84C-D563-44BC-8BD7-46D8F837902A}" type="pres">
      <dgm:prSet presAssocID="{660CF888-26B9-4DCA-B7E0-A150825288D0}" presName="composite1" presStyleCnt="0"/>
      <dgm:spPr/>
    </dgm:pt>
    <dgm:pt modelId="{AA687F1E-592A-4A16-9630-0E0C2D82BDEC}" type="pres">
      <dgm:prSet presAssocID="{660CF888-26B9-4DCA-B7E0-A150825288D0}" presName="parent1" presStyleLbl="alignNode1" presStyleIdx="3" presStyleCnt="5">
        <dgm:presLayoutVars>
          <dgm:chMax val="1"/>
          <dgm:chPref val="1"/>
          <dgm:bulletEnabled val="1"/>
        </dgm:presLayoutVars>
      </dgm:prSet>
      <dgm:spPr/>
    </dgm:pt>
    <dgm:pt modelId="{36210ACA-E081-40B5-87EC-500863B13ADD}" type="pres">
      <dgm:prSet presAssocID="{660CF888-26B9-4DCA-B7E0-A150825288D0}" presName="Childtext1" presStyleLbl="revTx" presStyleIdx="3" presStyleCnt="5">
        <dgm:presLayoutVars>
          <dgm:bulletEnabled val="1"/>
        </dgm:presLayoutVars>
      </dgm:prSet>
      <dgm:spPr/>
    </dgm:pt>
    <dgm:pt modelId="{EA3C7446-024E-4EEF-BED4-FFB1F2246CF3}" type="pres">
      <dgm:prSet presAssocID="{660CF888-26B9-4DCA-B7E0-A150825288D0}" presName="ConnectLine1" presStyleLbl="sibTrans1D1" presStyleIdx="3" presStyleCnt="5"/>
      <dgm:spPr>
        <a:noFill/>
        <a:ln w="6350" cap="flat" cmpd="sng" algn="ctr">
          <a:solidFill>
            <a:schemeClr val="accent6"/>
          </a:solidFill>
          <a:prstDash val="dash"/>
          <a:miter lim="800000"/>
        </a:ln>
        <a:effectLst/>
      </dgm:spPr>
    </dgm:pt>
    <dgm:pt modelId="{FDC60305-8FBB-44FD-9B53-CDBFE9F7FDD0}" type="pres">
      <dgm:prSet presAssocID="{660CF888-26B9-4DCA-B7E0-A150825288D0}" presName="ConnectLineEnd1" presStyleLbl="lnNode1" presStyleIdx="3" presStyleCnt="5"/>
      <dgm:spPr>
        <a:solidFill>
          <a:schemeClr val="accent6"/>
        </a:solidFill>
        <a:ln>
          <a:noFill/>
        </a:ln>
      </dgm:spPr>
    </dgm:pt>
    <dgm:pt modelId="{24F9A8F5-7105-4D28-A633-EB8EEF371211}" type="pres">
      <dgm:prSet presAssocID="{660CF888-26B9-4DCA-B7E0-A150825288D0}" presName="EmptyPane1" presStyleCnt="0"/>
      <dgm:spPr/>
    </dgm:pt>
    <dgm:pt modelId="{F1F5E13B-2672-4759-B561-13FA519AB496}" type="pres">
      <dgm:prSet presAssocID="{197B6A99-6CC2-49FD-8495-CB34839ABB2C}" presName="spaceBetweenRectangles1" presStyleCnt="0"/>
      <dgm:spPr/>
    </dgm:pt>
    <dgm:pt modelId="{03163906-36D6-4FB8-BB18-E04FA84A47A6}" type="pres">
      <dgm:prSet presAssocID="{97DB74B5-36C1-4083-BE16-BE9779159093}" presName="composite1" presStyleCnt="0"/>
      <dgm:spPr/>
    </dgm:pt>
    <dgm:pt modelId="{B54E50C8-30CD-4A49-B6D7-34D9AB2A3043}" type="pres">
      <dgm:prSet presAssocID="{97DB74B5-36C1-4083-BE16-BE9779159093}" presName="parent1" presStyleLbl="alignNode1" presStyleIdx="4" presStyleCnt="5">
        <dgm:presLayoutVars>
          <dgm:chMax val="1"/>
          <dgm:chPref val="1"/>
          <dgm:bulletEnabled val="1"/>
        </dgm:presLayoutVars>
      </dgm:prSet>
      <dgm:spPr/>
    </dgm:pt>
    <dgm:pt modelId="{9679B796-2B40-4D87-8578-52BF0C29AEB4}" type="pres">
      <dgm:prSet presAssocID="{97DB74B5-36C1-4083-BE16-BE9779159093}" presName="Childtext1" presStyleLbl="revTx" presStyleIdx="4" presStyleCnt="5">
        <dgm:presLayoutVars>
          <dgm:bulletEnabled val="1"/>
        </dgm:presLayoutVars>
      </dgm:prSet>
      <dgm:spPr/>
    </dgm:pt>
    <dgm:pt modelId="{894318B2-70C4-403D-BE3D-359CAB62002A}" type="pres">
      <dgm:prSet presAssocID="{97DB74B5-36C1-4083-BE16-BE9779159093}" presName="ConnectLine1" presStyleLbl="sibTrans1D1" presStyleIdx="4" presStyleCnt="5"/>
      <dgm:spPr>
        <a:noFill/>
        <a:ln w="6350" cap="flat" cmpd="sng" algn="ctr">
          <a:solidFill>
            <a:schemeClr val="accent6">
              <a:lumMod val="75000"/>
            </a:schemeClr>
          </a:solidFill>
          <a:prstDash val="dash"/>
          <a:miter lim="800000"/>
        </a:ln>
        <a:effectLst/>
      </dgm:spPr>
    </dgm:pt>
    <dgm:pt modelId="{C2518668-97A8-402E-BC0D-09AE8E2ABBE2}" type="pres">
      <dgm:prSet presAssocID="{97DB74B5-36C1-4083-BE16-BE9779159093}" presName="ConnectLineEnd1" presStyleLbl="lnNode1" presStyleIdx="4" presStyleCnt="5"/>
      <dgm:spPr>
        <a:solidFill>
          <a:schemeClr val="accent6">
            <a:lumMod val="75000"/>
          </a:schemeClr>
        </a:solidFill>
      </dgm:spPr>
    </dgm:pt>
    <dgm:pt modelId="{B8E1DD63-FDF0-4B15-85B7-2053E048AAC9}" type="pres">
      <dgm:prSet presAssocID="{97DB74B5-36C1-4083-BE16-BE9779159093}"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5D9B3125-79DF-4C1A-AB86-4D167E1ED6BC}" type="presOf" srcId="{B059B0DE-AE0E-408C-98A7-05AB6DD73373}" destId="{9679B796-2B40-4D87-8578-52BF0C29AEB4}" srcOrd="0" destOrd="0" presId="urn:microsoft.com/office/officeart/2016/7/layout/RoundedRectangleTimeline"/>
    <dgm:cxn modelId="{BA5CF126-908D-4215-B2E2-AF7012301DA0}" srcId="{660CF888-26B9-4DCA-B7E0-A150825288D0}" destId="{BA1616FF-810F-45C9-9A2F-AC41CB3CC6BC}" srcOrd="0" destOrd="0" parTransId="{9544FBF8-477A-41E1-A1AC-3D721A7822EB}" sibTransId="{6F62B292-7542-4770-A5DA-AD6E93F9642D}"/>
    <dgm:cxn modelId="{ABE4FB2B-BCAC-487E-9D45-9C4F693C78F7}" srcId="{660CF888-26B9-4DCA-B7E0-A150825288D0}" destId="{84B57DB4-86B9-4B55-9ED9-26C09D074BAA}" srcOrd="1" destOrd="0" parTransId="{E30C7C66-BA23-46ED-8578-66843EFBDC0B}" sibTransId="{00445655-14C7-4FF4-8C4C-EE8A63DA2CA8}"/>
    <dgm:cxn modelId="{32EF2862-2950-4DF8-BEA8-CD19460CCA31}" srcId="{E5B2E815-0D19-41DC-B01B-4D608769620A}" destId="{E4033A39-DCC4-4038-9562-AEDDBBB37A99}" srcOrd="1" destOrd="0" parTransId="{048EEAE6-78BA-4B00-B7BB-9C22DBB1E8F4}" sibTransId="{80AB0E5B-0C58-465D-A545-5B21133D2849}"/>
    <dgm:cxn modelId="{947C7663-DE86-43C7-B3C9-9F5928A23C68}" srcId="{E5B2E815-0D19-41DC-B01B-4D608769620A}" destId="{660CF888-26B9-4DCA-B7E0-A150825288D0}" srcOrd="3" destOrd="0" parTransId="{C1C2508F-5620-49AF-BFC7-5EF96CC474E3}" sibTransId="{197B6A99-6CC2-49FD-8495-CB34839ABB2C}"/>
    <dgm:cxn modelId="{B7BDCA73-65C2-4BF5-93F0-7A3D442F0CF3}" type="presOf" srcId="{BA1616FF-810F-45C9-9A2F-AC41CB3CC6BC}" destId="{36210ACA-E081-40B5-87EC-500863B13ADD}" srcOrd="0" destOrd="0" presId="urn:microsoft.com/office/officeart/2016/7/layout/RoundedRectangleTimeline"/>
    <dgm:cxn modelId="{465A5776-4A66-4B45-9D1D-8CF41D4CC45D}" type="presOf" srcId="{97DB74B5-36C1-4083-BE16-BE9779159093}" destId="{B54E50C8-30CD-4A49-B6D7-34D9AB2A3043}"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D15D88-2DC1-4956-9B64-C442B4AE1CB3}" srcId="{E5B2E815-0D19-41DC-B01B-4D608769620A}" destId="{97DB74B5-36C1-4083-BE16-BE9779159093}" srcOrd="4" destOrd="0" parTransId="{6C1A497B-059D-41D7-B22F-7BDC6CFD947A}" sibTransId="{F04D9720-1E1D-4133-9C2F-A9F070591B2B}"/>
    <dgm:cxn modelId="{CEC8B788-971E-422E-A8E4-A00BBB2E51D9}" type="presOf" srcId="{660CF888-26B9-4DCA-B7E0-A150825288D0}" destId="{AA687F1E-592A-4A16-9630-0E0C2D82BDEC}" srcOrd="0" destOrd="0" presId="urn:microsoft.com/office/officeart/2016/7/layout/RoundedRectangleTimeline"/>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C0716BA-7381-48DC-9CC5-387865DDE2FD}" srcId="{97DB74B5-36C1-4083-BE16-BE9779159093}" destId="{98F8DBA6-E39F-4996-A660-A220BAF79D3B}" srcOrd="1" destOrd="0" parTransId="{8998D024-CEB8-465A-9003-72E37D59F2DE}" sibTransId="{D2ECFFFC-F80E-4709-8A46-FAEA817E9DD5}"/>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4961C5D8-87CF-431D-8E8D-857C807E64B3}" srcId="{97DB74B5-36C1-4083-BE16-BE9779159093}" destId="{B059B0DE-AE0E-408C-98A7-05AB6DD73373}" srcOrd="0" destOrd="0" parTransId="{727AA871-1A31-445C-A336-3204D36FAC47}" sibTransId="{EB87680C-8ED2-476E-AF1D-D26D672907E1}"/>
    <dgm:cxn modelId="{1F72BDE0-A080-4162-97D6-6AD73562BF61}" type="presOf" srcId="{84B57DB4-86B9-4B55-9ED9-26C09D074BAA}" destId="{36210ACA-E081-40B5-87EC-500863B13ADD}" srcOrd="0" destOrd="1" presId="urn:microsoft.com/office/officeart/2016/7/layout/RoundedRectangleTimeline"/>
    <dgm:cxn modelId="{0CA390ED-20D0-4931-9ED2-39898E967B4E}" type="presOf" srcId="{43CBB0A2-9D75-4264-8A30-3E8974B40658}" destId="{80CDBBF8-C6B4-4166-87C1-DC9120CC7586}" srcOrd="0" destOrd="0" presId="urn:microsoft.com/office/officeart/2016/7/layout/RoundedRectangleTimeline"/>
    <dgm:cxn modelId="{B57E08FB-4A8D-4470-8529-A9F5E6B83EFF}" type="presOf" srcId="{98F8DBA6-E39F-4996-A660-A220BAF79D3B}" destId="{9679B796-2B40-4D87-8578-52BF0C29AEB4}" srcOrd="0" destOrd="1"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EBC6C4B1-C34F-422A-A8DD-FC2F19BCEB5C}" type="presParOf" srcId="{196C9F68-3606-4282-A4C6-4485F1280B5F}" destId="{59F6C2B0-B773-4ADB-86AA-E3CF7680518A}" srcOrd="5" destOrd="0" presId="urn:microsoft.com/office/officeart/2016/7/layout/RoundedRectangleTimeline"/>
    <dgm:cxn modelId="{B44021F9-64F2-42AF-8887-CE643D474544}" type="presParOf" srcId="{196C9F68-3606-4282-A4C6-4485F1280B5F}" destId="{B0E1F84C-D563-44BC-8BD7-46D8F837902A}" srcOrd="6" destOrd="0" presId="urn:microsoft.com/office/officeart/2016/7/layout/RoundedRectangleTimeline"/>
    <dgm:cxn modelId="{FCA62D8C-0836-470B-887D-2F5190C1E251}" type="presParOf" srcId="{B0E1F84C-D563-44BC-8BD7-46D8F837902A}" destId="{AA687F1E-592A-4A16-9630-0E0C2D82BDEC}" srcOrd="0" destOrd="0" presId="urn:microsoft.com/office/officeart/2016/7/layout/RoundedRectangleTimeline"/>
    <dgm:cxn modelId="{4C911D76-BB97-4623-868F-355DF8DF2AAB}" type="presParOf" srcId="{B0E1F84C-D563-44BC-8BD7-46D8F837902A}" destId="{36210ACA-E081-40B5-87EC-500863B13ADD}" srcOrd="1" destOrd="0" presId="urn:microsoft.com/office/officeart/2016/7/layout/RoundedRectangleTimeline"/>
    <dgm:cxn modelId="{C8C41DEA-3865-4846-8FD4-E6DFCC957E91}" type="presParOf" srcId="{B0E1F84C-D563-44BC-8BD7-46D8F837902A}" destId="{EA3C7446-024E-4EEF-BED4-FFB1F2246CF3}" srcOrd="2" destOrd="0" presId="urn:microsoft.com/office/officeart/2016/7/layout/RoundedRectangleTimeline"/>
    <dgm:cxn modelId="{22828323-B902-4F1B-89BB-C3A7000232ED}" type="presParOf" srcId="{B0E1F84C-D563-44BC-8BD7-46D8F837902A}" destId="{FDC60305-8FBB-44FD-9B53-CDBFE9F7FDD0}" srcOrd="3" destOrd="0" presId="urn:microsoft.com/office/officeart/2016/7/layout/RoundedRectangleTimeline"/>
    <dgm:cxn modelId="{1F4954B3-28D9-4959-A137-A17D9A25E472}" type="presParOf" srcId="{B0E1F84C-D563-44BC-8BD7-46D8F837902A}" destId="{24F9A8F5-7105-4D28-A633-EB8EEF371211}" srcOrd="4" destOrd="0" presId="urn:microsoft.com/office/officeart/2016/7/layout/RoundedRectangleTimeline"/>
    <dgm:cxn modelId="{E5C70CFA-FDF3-429E-9DC4-FCC0A221C639}" type="presParOf" srcId="{196C9F68-3606-4282-A4C6-4485F1280B5F}" destId="{F1F5E13B-2672-4759-B561-13FA519AB496}" srcOrd="7" destOrd="0" presId="urn:microsoft.com/office/officeart/2016/7/layout/RoundedRectangleTimeline"/>
    <dgm:cxn modelId="{2E1BA3A4-18DB-49E6-9DF9-3510522C180C}" type="presParOf" srcId="{196C9F68-3606-4282-A4C6-4485F1280B5F}" destId="{03163906-36D6-4FB8-BB18-E04FA84A47A6}" srcOrd="8" destOrd="0" presId="urn:microsoft.com/office/officeart/2016/7/layout/RoundedRectangleTimeline"/>
    <dgm:cxn modelId="{6FDBCE34-B62A-4AB3-92F1-8B57B7B1B86B}" type="presParOf" srcId="{03163906-36D6-4FB8-BB18-E04FA84A47A6}" destId="{B54E50C8-30CD-4A49-B6D7-34D9AB2A3043}" srcOrd="0" destOrd="0" presId="urn:microsoft.com/office/officeart/2016/7/layout/RoundedRectangleTimeline"/>
    <dgm:cxn modelId="{33895046-1F00-4017-9E23-59160C869AAA}" type="presParOf" srcId="{03163906-36D6-4FB8-BB18-E04FA84A47A6}" destId="{9679B796-2B40-4D87-8578-52BF0C29AEB4}" srcOrd="1" destOrd="0" presId="urn:microsoft.com/office/officeart/2016/7/layout/RoundedRectangleTimeline"/>
    <dgm:cxn modelId="{12ECDFF8-EE38-4217-84A5-B6DB76365A88}" type="presParOf" srcId="{03163906-36D6-4FB8-BB18-E04FA84A47A6}" destId="{894318B2-70C4-403D-BE3D-359CAB62002A}" srcOrd="2" destOrd="0" presId="urn:microsoft.com/office/officeart/2016/7/layout/RoundedRectangleTimeline"/>
    <dgm:cxn modelId="{DB815251-1804-4927-8D3C-488788811B42}" type="presParOf" srcId="{03163906-36D6-4FB8-BB18-E04FA84A47A6}" destId="{C2518668-97A8-402E-BC0D-09AE8E2ABBE2}" srcOrd="3" destOrd="0" presId="urn:microsoft.com/office/officeart/2016/7/layout/RoundedRectangleTimeline"/>
    <dgm:cxn modelId="{E71AA971-1AAE-4077-BE68-1019D6BC222D}" type="presParOf" srcId="{03163906-36D6-4FB8-BB18-E04FA84A47A6}" destId="{B8E1DD63-FDF0-4B15-85B7-2053E048AAC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285AB-6F17-4369-A7A3-45A5EA5802CD}">
      <dsp:nvSpPr>
        <dsp:cNvPr id="0" name=""/>
        <dsp:cNvSpPr/>
      </dsp:nvSpPr>
      <dsp:spPr>
        <a:xfrm>
          <a:off x="1837" y="465187"/>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Introduction</a:t>
          </a:r>
        </a:p>
      </dsp:txBody>
      <dsp:txXfrm>
        <a:off x="1837" y="465187"/>
        <a:ext cx="1457932" cy="874759"/>
      </dsp:txXfrm>
    </dsp:sp>
    <dsp:sp modelId="{37DB3871-9F66-4A5A-8987-652410842687}">
      <dsp:nvSpPr>
        <dsp:cNvPr id="0" name=""/>
        <dsp:cNvSpPr/>
      </dsp:nvSpPr>
      <dsp:spPr>
        <a:xfrm>
          <a:off x="1605563" y="465187"/>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Scenarios</a:t>
          </a:r>
        </a:p>
      </dsp:txBody>
      <dsp:txXfrm>
        <a:off x="1605563" y="465187"/>
        <a:ext cx="1457932" cy="874759"/>
      </dsp:txXfrm>
    </dsp:sp>
    <dsp:sp modelId="{88529AF2-7660-4218-BE0C-25497D9017A4}">
      <dsp:nvSpPr>
        <dsp:cNvPr id="0" name=""/>
        <dsp:cNvSpPr/>
      </dsp:nvSpPr>
      <dsp:spPr>
        <a:xfrm>
          <a:off x="3209288" y="465187"/>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Features</a:t>
          </a:r>
        </a:p>
      </dsp:txBody>
      <dsp:txXfrm>
        <a:off x="3209288" y="465187"/>
        <a:ext cx="1457932" cy="874759"/>
      </dsp:txXfrm>
    </dsp:sp>
    <dsp:sp modelId="{F281D4A7-73B9-4EA3-89D2-BC9D407DDA83}">
      <dsp:nvSpPr>
        <dsp:cNvPr id="0" name=""/>
        <dsp:cNvSpPr/>
      </dsp:nvSpPr>
      <dsp:spPr>
        <a:xfrm>
          <a:off x="4813014" y="465187"/>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Goals &amp; Non-Goals</a:t>
          </a:r>
        </a:p>
      </dsp:txBody>
      <dsp:txXfrm>
        <a:off x="4813014" y="465187"/>
        <a:ext cx="1457932" cy="874759"/>
      </dsp:txXfrm>
    </dsp:sp>
    <dsp:sp modelId="{D5058ADC-5162-4670-9F50-B117D297CE6D}">
      <dsp:nvSpPr>
        <dsp:cNvPr id="0" name=""/>
        <dsp:cNvSpPr/>
      </dsp:nvSpPr>
      <dsp:spPr>
        <a:xfrm>
          <a:off x="803700" y="1485739"/>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UX Design</a:t>
          </a:r>
        </a:p>
      </dsp:txBody>
      <dsp:txXfrm>
        <a:off x="803700" y="1485739"/>
        <a:ext cx="1457932" cy="874759"/>
      </dsp:txXfrm>
    </dsp:sp>
    <dsp:sp modelId="{67FB4590-4B59-4F14-B621-C97823B205AE}">
      <dsp:nvSpPr>
        <dsp:cNvPr id="0" name=""/>
        <dsp:cNvSpPr/>
      </dsp:nvSpPr>
      <dsp:spPr>
        <a:xfrm>
          <a:off x="2407425" y="1485739"/>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Competitors</a:t>
          </a:r>
        </a:p>
      </dsp:txBody>
      <dsp:txXfrm>
        <a:off x="2407425" y="1485739"/>
        <a:ext cx="1457932" cy="874759"/>
      </dsp:txXfrm>
    </dsp:sp>
    <dsp:sp modelId="{3E826642-5C70-49BB-83FE-2499B8EB839D}">
      <dsp:nvSpPr>
        <dsp:cNvPr id="0" name=""/>
        <dsp:cNvSpPr/>
      </dsp:nvSpPr>
      <dsp:spPr>
        <a:xfrm>
          <a:off x="4011151" y="1485739"/>
          <a:ext cx="1457932" cy="87475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Plan</a:t>
          </a:r>
        </a:p>
      </dsp:txBody>
      <dsp:txXfrm>
        <a:off x="4011151" y="1485739"/>
        <a:ext cx="1457932" cy="874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1019" y="1248365"/>
          <a:ext cx="435133" cy="1854606"/>
        </a:xfrm>
        <a:prstGeom prst="round2Same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User Interface</a:t>
          </a:r>
        </a:p>
      </dsp:txBody>
      <dsp:txXfrm rot="5400000">
        <a:off x="642524" y="1979343"/>
        <a:ext cx="1833365" cy="392651"/>
      </dsp:txXfrm>
    </dsp:sp>
    <dsp:sp modelId="{45A02F84-C6CB-43F5-AEE4-3EA66C2BD25F}">
      <dsp:nvSpPr>
        <dsp:cNvPr id="0" name=""/>
        <dsp:cNvSpPr/>
      </dsp:nvSpPr>
      <dsp:spPr>
        <a:xfrm>
          <a:off x="3080"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Easy to use interface, for both experts &amp; non experts.</a:t>
          </a:r>
        </a:p>
      </dsp:txBody>
      <dsp:txXfrm>
        <a:off x="3080" y="0"/>
        <a:ext cx="3091011" cy="1522968"/>
      </dsp:txXfrm>
    </dsp:sp>
    <dsp:sp modelId="{6BA46904-CB7C-4538-BD49-D3891EF19552}">
      <dsp:nvSpPr>
        <dsp:cNvPr id="0" name=""/>
        <dsp:cNvSpPr/>
      </dsp:nvSpPr>
      <dsp:spPr>
        <a:xfrm>
          <a:off x="1548586" y="1609995"/>
          <a:ext cx="0" cy="348107"/>
        </a:xfrm>
        <a:prstGeom prst="line">
          <a:avLst/>
        </a:prstGeom>
        <a:noFill/>
        <a:ln w="635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5073" y="1522968"/>
          <a:ext cx="87026" cy="87026"/>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5889" y="1958102"/>
          <a:ext cx="1854606" cy="435133"/>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Input Module</a:t>
          </a:r>
        </a:p>
      </dsp:txBody>
      <dsp:txXfrm>
        <a:off x="2475889" y="1958102"/>
        <a:ext cx="1854606" cy="435133"/>
      </dsp:txXfrm>
    </dsp:sp>
    <dsp:sp modelId="{FEBD3C2A-A340-470A-A475-AE614EA07678}">
      <dsp:nvSpPr>
        <dsp:cNvPr id="0" name=""/>
        <dsp:cNvSpPr/>
      </dsp:nvSpPr>
      <dsp:spPr>
        <a:xfrm>
          <a:off x="1857687"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403193" y="2393235"/>
          <a:ext cx="0" cy="348107"/>
        </a:xfrm>
        <a:prstGeom prst="line">
          <a:avLst/>
        </a:prstGeom>
        <a:noFill/>
        <a:ln w="6350" cap="flat" cmpd="sng" algn="ctr">
          <a:solidFill>
            <a:schemeClr val="accent4"/>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9679" y="2741342"/>
          <a:ext cx="87026" cy="87026"/>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30496" y="1958102"/>
          <a:ext cx="1854606" cy="435133"/>
        </a:xfrm>
        <a:prstGeom prst="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Data pre-processing module</a:t>
          </a:r>
        </a:p>
      </dsp:txBody>
      <dsp:txXfrm>
        <a:off x="4330496" y="1958102"/>
        <a:ext cx="1854606" cy="435133"/>
      </dsp:txXfrm>
    </dsp:sp>
    <dsp:sp modelId="{80CDBBF8-C6B4-4166-87C1-DC9120CC7586}">
      <dsp:nvSpPr>
        <dsp:cNvPr id="0" name=""/>
        <dsp:cNvSpPr/>
      </dsp:nvSpPr>
      <dsp:spPr>
        <a:xfrm>
          <a:off x="3712294"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Keep users from dirty work.</a:t>
          </a:r>
        </a:p>
      </dsp:txBody>
      <dsp:txXfrm>
        <a:off x="3712294" y="0"/>
        <a:ext cx="3091011" cy="1522968"/>
      </dsp:txXfrm>
    </dsp:sp>
    <dsp:sp modelId="{89759DE5-9F8A-470E-A6D8-F13BB4DEE93D}">
      <dsp:nvSpPr>
        <dsp:cNvPr id="0" name=""/>
        <dsp:cNvSpPr/>
      </dsp:nvSpPr>
      <dsp:spPr>
        <a:xfrm>
          <a:off x="5257799" y="1609995"/>
          <a:ext cx="0" cy="348107"/>
        </a:xfrm>
        <a:prstGeom prst="line">
          <a:avLst/>
        </a:prstGeom>
        <a:noFill/>
        <a:ln w="6350" cap="flat" cmpd="sng" algn="ctr">
          <a:solidFill>
            <a:schemeClr val="accent5"/>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4286" y="1522968"/>
          <a:ext cx="87026" cy="87026"/>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87F1E-592A-4A16-9630-0E0C2D82BDEC}">
      <dsp:nvSpPr>
        <dsp:cNvPr id="0" name=""/>
        <dsp:cNvSpPr/>
      </dsp:nvSpPr>
      <dsp:spPr>
        <a:xfrm>
          <a:off x="6185103" y="1958102"/>
          <a:ext cx="1854606" cy="435133"/>
        </a:xfrm>
        <a:prstGeom prst="rect">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Model execution and parameter search module</a:t>
          </a:r>
        </a:p>
      </dsp:txBody>
      <dsp:txXfrm>
        <a:off x="6185103" y="1958102"/>
        <a:ext cx="1854606" cy="435133"/>
      </dsp:txXfrm>
    </dsp:sp>
    <dsp:sp modelId="{36210ACA-E081-40B5-87EC-500863B13ADD}">
      <dsp:nvSpPr>
        <dsp:cNvPr id="0" name=""/>
        <dsp:cNvSpPr/>
      </dsp:nvSpPr>
      <dsp:spPr>
        <a:xfrm>
          <a:off x="5566901" y="2828369"/>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b="0" i="0" u="none" kern="1200"/>
            <a:t>Off-the-model sets</a:t>
          </a:r>
          <a:endParaRPr lang="en-US" sz="1100" kern="1200"/>
        </a:p>
        <a:p>
          <a:pPr marL="0" lvl="0" indent="0" algn="ctr" defTabSz="488950">
            <a:lnSpc>
              <a:spcPct val="90000"/>
            </a:lnSpc>
            <a:spcBef>
              <a:spcPct val="0"/>
            </a:spcBef>
            <a:spcAft>
              <a:spcPct val="35000"/>
            </a:spcAft>
            <a:buNone/>
          </a:pPr>
          <a:r>
            <a:rPr lang="en-US" sz="1100" b="0" i="0" u="none" kern="1200"/>
            <a:t>Parameter tuning </a:t>
          </a:r>
          <a:endParaRPr lang="en-US" sz="1100" kern="1200"/>
        </a:p>
      </dsp:txBody>
      <dsp:txXfrm>
        <a:off x="5566901" y="2828369"/>
        <a:ext cx="3091011" cy="1522968"/>
      </dsp:txXfrm>
    </dsp:sp>
    <dsp:sp modelId="{EA3C7446-024E-4EEF-BED4-FFB1F2246CF3}">
      <dsp:nvSpPr>
        <dsp:cNvPr id="0" name=""/>
        <dsp:cNvSpPr/>
      </dsp:nvSpPr>
      <dsp:spPr>
        <a:xfrm>
          <a:off x="7112406" y="2393235"/>
          <a:ext cx="0" cy="348107"/>
        </a:xfrm>
        <a:prstGeom prst="line">
          <a:avLst/>
        </a:prstGeom>
        <a:noFill/>
        <a:ln w="6350" cap="flat" cmpd="sng" algn="ctr">
          <a:solidFill>
            <a:schemeClr val="accent6"/>
          </a:solidFill>
          <a:prstDash val="dash"/>
          <a:miter lim="800000"/>
        </a:ln>
        <a:effectLst/>
      </dsp:spPr>
      <dsp:style>
        <a:lnRef idx="1">
          <a:scrgbClr r="0" g="0" b="0"/>
        </a:lnRef>
        <a:fillRef idx="0">
          <a:scrgbClr r="0" g="0" b="0"/>
        </a:fillRef>
        <a:effectRef idx="0">
          <a:scrgbClr r="0" g="0" b="0"/>
        </a:effectRef>
        <a:fontRef idx="minor"/>
      </dsp:style>
    </dsp:sp>
    <dsp:sp modelId="{FDC60305-8FBB-44FD-9B53-CDBFE9F7FDD0}">
      <dsp:nvSpPr>
        <dsp:cNvPr id="0" name=""/>
        <dsp:cNvSpPr/>
      </dsp:nvSpPr>
      <dsp:spPr>
        <a:xfrm>
          <a:off x="7068893" y="2741342"/>
          <a:ext cx="87026" cy="8702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E50C8-30CD-4A49-B6D7-34D9AB2A3043}">
      <dsp:nvSpPr>
        <dsp:cNvPr id="0" name=""/>
        <dsp:cNvSpPr/>
      </dsp:nvSpPr>
      <dsp:spPr>
        <a:xfrm rot="5400000">
          <a:off x="8749446" y="1248365"/>
          <a:ext cx="435133" cy="1854606"/>
        </a:xfrm>
        <a:prstGeom prst="round2SameRect">
          <a:avLst/>
        </a:prstGeom>
        <a:solidFill>
          <a:schemeClr val="accent6">
            <a:lumMod val="7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Output module</a:t>
          </a:r>
        </a:p>
      </dsp:txBody>
      <dsp:txXfrm rot="-5400000">
        <a:off x="8039710" y="1979343"/>
        <a:ext cx="1833365" cy="392651"/>
      </dsp:txXfrm>
    </dsp:sp>
    <dsp:sp modelId="{9679B796-2B40-4D87-8578-52BF0C29AEB4}">
      <dsp:nvSpPr>
        <dsp:cNvPr id="0" name=""/>
        <dsp:cNvSpPr/>
      </dsp:nvSpPr>
      <dsp:spPr>
        <a:xfrm>
          <a:off x="7421507" y="0"/>
          <a:ext cx="3091011"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a:t>Plots and forms</a:t>
          </a:r>
        </a:p>
        <a:p>
          <a:pPr marL="0" lvl="0" indent="0" algn="ctr" defTabSz="488950">
            <a:lnSpc>
              <a:spcPct val="90000"/>
            </a:lnSpc>
            <a:spcBef>
              <a:spcPct val="0"/>
            </a:spcBef>
            <a:spcAft>
              <a:spcPct val="35000"/>
            </a:spcAft>
            <a:buNone/>
          </a:pPr>
          <a:r>
            <a:rPr lang="en-US" sz="1100" kern="1200"/>
            <a:t>Timeline selection</a:t>
          </a:r>
        </a:p>
      </dsp:txBody>
      <dsp:txXfrm>
        <a:off x="7421507" y="0"/>
        <a:ext cx="3091011" cy="1522968"/>
      </dsp:txXfrm>
    </dsp:sp>
    <dsp:sp modelId="{894318B2-70C4-403D-BE3D-359CAB62002A}">
      <dsp:nvSpPr>
        <dsp:cNvPr id="0" name=""/>
        <dsp:cNvSpPr/>
      </dsp:nvSpPr>
      <dsp:spPr>
        <a:xfrm>
          <a:off x="8967013" y="1609995"/>
          <a:ext cx="0" cy="348107"/>
        </a:xfrm>
        <a:prstGeom prst="line">
          <a:avLst/>
        </a:prstGeom>
        <a:noFill/>
        <a:ln w="6350" cap="flat" cmpd="sng" algn="ctr">
          <a:solidFill>
            <a:schemeClr val="accent6">
              <a:lumMod val="75000"/>
            </a:schemeClr>
          </a:solidFill>
          <a:prstDash val="dash"/>
          <a:miter lim="800000"/>
        </a:ln>
        <a:effectLst/>
      </dsp:spPr>
      <dsp:style>
        <a:lnRef idx="1">
          <a:scrgbClr r="0" g="0" b="0"/>
        </a:lnRef>
        <a:fillRef idx="0">
          <a:scrgbClr r="0" g="0" b="0"/>
        </a:fillRef>
        <a:effectRef idx="0">
          <a:scrgbClr r="0" g="0" b="0"/>
        </a:effectRef>
        <a:fontRef idx="minor"/>
      </dsp:style>
    </dsp:sp>
    <dsp:sp modelId="{C2518668-97A8-402E-BC0D-09AE8E2ABBE2}">
      <dsp:nvSpPr>
        <dsp:cNvPr id="0" name=""/>
        <dsp:cNvSpPr/>
      </dsp:nvSpPr>
      <dsp:spPr>
        <a:xfrm>
          <a:off x="8923500" y="1522968"/>
          <a:ext cx="87026" cy="87026"/>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10/8/2020</a:t>
            </a:fld>
            <a:endParaRPr lang="en-US"/>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r>
              <a:rPr lang="en-US"/>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a:p>
        </p:txBody>
      </p:sp>
    </p:spTree>
    <p:extLst>
      <p:ext uri="{BB962C8B-B14F-4D97-AF65-F5344CB8AC3E}">
        <p14:creationId xmlns:p14="http://schemas.microsoft.com/office/powerpoint/2010/main" val="27032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a:t>Name</a:t>
            </a:r>
          </a:p>
          <a:p>
            <a:pPr lvl="1"/>
            <a:r>
              <a:rPr lang="en-US"/>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a:t>Name</a:t>
            </a:r>
          </a:p>
          <a:p>
            <a:pPr lvl="1"/>
            <a:r>
              <a:rPr lang="en-US"/>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a:t>Name</a:t>
            </a:r>
          </a:p>
          <a:p>
            <a:pPr lvl="1"/>
            <a:r>
              <a:rPr lang="en-US"/>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a:t>Name</a:t>
            </a:r>
          </a:p>
          <a:p>
            <a:pPr lvl="1"/>
            <a:r>
              <a:rPr lang="en-US"/>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a:t>Name</a:t>
            </a:r>
          </a:p>
          <a:p>
            <a:pPr lvl="1"/>
            <a:r>
              <a:rPr lang="en-US"/>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hyperlink" Target="https://github.com/MS-ASE-2020/team-aicloud" TargetMode="External"/><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Rishi</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n-US" altLang="zh-CN" err="1"/>
              <a:t>AICloud</a:t>
            </a:r>
            <a:r>
              <a:rPr lang="en-US" altLang="zh-CN"/>
              <a:t> Team</a:t>
            </a:r>
            <a:endParaRPr lang="en-US"/>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9059-A48C-4E80-9EE5-2A2D0D8A60B0}"/>
              </a:ext>
            </a:extLst>
          </p:cNvPr>
          <p:cNvSpPr>
            <a:spLocks noGrp="1"/>
          </p:cNvSpPr>
          <p:nvPr>
            <p:ph type="title"/>
          </p:nvPr>
        </p:nvSpPr>
        <p:spPr/>
        <p:txBody>
          <a:bodyPr/>
          <a:lstStyle/>
          <a:p>
            <a:r>
              <a:rPr lang="en-US" altLang="zh-CN"/>
              <a:t>Goal &amp; Non Goal</a:t>
            </a:r>
            <a:endParaRPr lang="en-US"/>
          </a:p>
        </p:txBody>
      </p:sp>
      <p:sp>
        <p:nvSpPr>
          <p:cNvPr id="3" name="Text Placeholder 2">
            <a:extLst>
              <a:ext uri="{FF2B5EF4-FFF2-40B4-BE49-F238E27FC236}">
                <a16:creationId xmlns:a16="http://schemas.microsoft.com/office/drawing/2014/main" id="{A84E8297-9064-4571-A66C-8D115CAE08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46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2D9CD-5D1D-4947-ACC1-402C32D9889B}"/>
              </a:ext>
            </a:extLst>
          </p:cNvPr>
          <p:cNvSpPr>
            <a:spLocks noGrp="1"/>
          </p:cNvSpPr>
          <p:nvPr>
            <p:ph type="title"/>
          </p:nvPr>
        </p:nvSpPr>
        <p:spPr/>
        <p:txBody>
          <a:bodyPr/>
          <a:lstStyle/>
          <a:p>
            <a:r>
              <a:rPr lang="en-US"/>
              <a:t>Goals &amp; Non-Goals</a:t>
            </a:r>
          </a:p>
        </p:txBody>
      </p:sp>
      <p:sp>
        <p:nvSpPr>
          <p:cNvPr id="6" name="Text Placeholder 5">
            <a:extLst>
              <a:ext uri="{FF2B5EF4-FFF2-40B4-BE49-F238E27FC236}">
                <a16:creationId xmlns:a16="http://schemas.microsoft.com/office/drawing/2014/main" id="{456BFD1E-77B8-48E8-91B1-367EE0C86C14}"/>
              </a:ext>
            </a:extLst>
          </p:cNvPr>
          <p:cNvSpPr>
            <a:spLocks noGrp="1"/>
          </p:cNvSpPr>
          <p:nvPr>
            <p:ph type="body" idx="1"/>
          </p:nvPr>
        </p:nvSpPr>
        <p:spPr/>
        <p:txBody>
          <a:bodyPr/>
          <a:lstStyle/>
          <a:p>
            <a:r>
              <a:rPr lang="en-US"/>
              <a:t>Goals</a:t>
            </a:r>
          </a:p>
        </p:txBody>
      </p:sp>
      <p:sp>
        <p:nvSpPr>
          <p:cNvPr id="7" name="Content Placeholder 6">
            <a:extLst>
              <a:ext uri="{FF2B5EF4-FFF2-40B4-BE49-F238E27FC236}">
                <a16:creationId xmlns:a16="http://schemas.microsoft.com/office/drawing/2014/main" id="{843A64D5-7774-41D0-BD21-74BD84A96C85}"/>
              </a:ext>
            </a:extLst>
          </p:cNvPr>
          <p:cNvSpPr>
            <a:spLocks noGrp="1"/>
          </p:cNvSpPr>
          <p:nvPr>
            <p:ph sz="half" idx="2"/>
          </p:nvPr>
        </p:nvSpPr>
        <p:spPr/>
        <p:txBody>
          <a:bodyPr/>
          <a:lstStyle/>
          <a:p>
            <a:r>
              <a:rPr lang="en-US"/>
              <a:t>We are going to provide an easy-to-use tool based on state-of-art models.</a:t>
            </a:r>
          </a:p>
          <a:p>
            <a:r>
              <a:rPr lang="en-US"/>
              <a:t>We are going to find the best model and parameters for the user.</a:t>
            </a:r>
          </a:p>
          <a:p>
            <a:r>
              <a:rPr lang="en-US"/>
              <a:t>We </a:t>
            </a:r>
            <a:r>
              <a:rPr lang="en-US" b="1"/>
              <a:t>hope </a:t>
            </a:r>
            <a:r>
              <a:rPr lang="en-US"/>
              <a:t>to integrate it into Azure.</a:t>
            </a:r>
            <a:endParaRPr lang="en-US" b="1"/>
          </a:p>
        </p:txBody>
      </p:sp>
      <p:sp>
        <p:nvSpPr>
          <p:cNvPr id="8" name="Text Placeholder 7">
            <a:extLst>
              <a:ext uri="{FF2B5EF4-FFF2-40B4-BE49-F238E27FC236}">
                <a16:creationId xmlns:a16="http://schemas.microsoft.com/office/drawing/2014/main" id="{1E3468E5-AA1A-434F-9332-EB733D7CCAAD}"/>
              </a:ext>
            </a:extLst>
          </p:cNvPr>
          <p:cNvSpPr>
            <a:spLocks noGrp="1"/>
          </p:cNvSpPr>
          <p:nvPr>
            <p:ph type="body" sz="quarter" idx="3"/>
          </p:nvPr>
        </p:nvSpPr>
        <p:spPr/>
        <p:txBody>
          <a:bodyPr/>
          <a:lstStyle/>
          <a:p>
            <a:r>
              <a:rPr lang="en-US"/>
              <a:t>Non-Goals</a:t>
            </a:r>
          </a:p>
        </p:txBody>
      </p:sp>
      <p:sp>
        <p:nvSpPr>
          <p:cNvPr id="9" name="Content Placeholder 8">
            <a:extLst>
              <a:ext uri="{FF2B5EF4-FFF2-40B4-BE49-F238E27FC236}">
                <a16:creationId xmlns:a16="http://schemas.microsoft.com/office/drawing/2014/main" id="{BFBFB238-0C61-4FC6-B363-55C0E3755DCD}"/>
              </a:ext>
            </a:extLst>
          </p:cNvPr>
          <p:cNvSpPr>
            <a:spLocks noGrp="1"/>
          </p:cNvSpPr>
          <p:nvPr>
            <p:ph sz="quarter" idx="4"/>
          </p:nvPr>
        </p:nvSpPr>
        <p:spPr/>
        <p:txBody>
          <a:bodyPr/>
          <a:lstStyle/>
          <a:p>
            <a:r>
              <a:rPr lang="en-US"/>
              <a:t>We are </a:t>
            </a:r>
            <a:r>
              <a:rPr lang="en-US" b="1"/>
              <a:t>not</a:t>
            </a:r>
            <a:r>
              <a:rPr lang="en-US"/>
              <a:t> going to design new models or algorithms.</a:t>
            </a:r>
          </a:p>
          <a:p>
            <a:endParaRPr lang="en-US"/>
          </a:p>
          <a:p>
            <a:endParaRPr lang="en-US"/>
          </a:p>
        </p:txBody>
      </p:sp>
      <p:sp>
        <p:nvSpPr>
          <p:cNvPr id="11" name="Date Placeholder 3">
            <a:extLst>
              <a:ext uri="{FF2B5EF4-FFF2-40B4-BE49-F238E27FC236}">
                <a16:creationId xmlns:a16="http://schemas.microsoft.com/office/drawing/2014/main" id="{F77C36D4-4063-4284-AB8D-BF4CFDCD7A93}"/>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216482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F851-B83A-49F8-8155-03FBE556FF73}"/>
              </a:ext>
            </a:extLst>
          </p:cNvPr>
          <p:cNvSpPr>
            <a:spLocks noGrp="1"/>
          </p:cNvSpPr>
          <p:nvPr>
            <p:ph type="title"/>
          </p:nvPr>
        </p:nvSpPr>
        <p:spPr/>
        <p:txBody>
          <a:bodyPr/>
          <a:lstStyle/>
          <a:p>
            <a:r>
              <a:rPr lang="en-US"/>
              <a:t>UX Design</a:t>
            </a:r>
          </a:p>
        </p:txBody>
      </p:sp>
      <p:sp>
        <p:nvSpPr>
          <p:cNvPr id="3" name="Text Placeholder 2">
            <a:extLst>
              <a:ext uri="{FF2B5EF4-FFF2-40B4-BE49-F238E27FC236}">
                <a16:creationId xmlns:a16="http://schemas.microsoft.com/office/drawing/2014/main" id="{2B23299C-F118-4974-9E3B-26810EF2BF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746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8BF1C1-1EBC-4637-8787-92289B35DF84}"/>
              </a:ext>
            </a:extLst>
          </p:cNvPr>
          <p:cNvSpPr>
            <a:spLocks noGrp="1"/>
          </p:cNvSpPr>
          <p:nvPr>
            <p:ph type="title"/>
          </p:nvPr>
        </p:nvSpPr>
        <p:spPr/>
        <p:txBody>
          <a:bodyPr/>
          <a:lstStyle/>
          <a:p>
            <a:r>
              <a:rPr lang="en-US"/>
              <a:t>For Non-experts</a:t>
            </a:r>
          </a:p>
        </p:txBody>
      </p:sp>
      <p:sp>
        <p:nvSpPr>
          <p:cNvPr id="11" name="Text Placeholder 10">
            <a:extLst>
              <a:ext uri="{FF2B5EF4-FFF2-40B4-BE49-F238E27FC236}">
                <a16:creationId xmlns:a16="http://schemas.microsoft.com/office/drawing/2014/main" id="{D97DB669-CB48-44C1-A543-4875F0789B91}"/>
              </a:ext>
            </a:extLst>
          </p:cNvPr>
          <p:cNvSpPr>
            <a:spLocks noGrp="1"/>
          </p:cNvSpPr>
          <p:nvPr>
            <p:ph type="body" idx="1"/>
          </p:nvPr>
        </p:nvSpPr>
        <p:spPr/>
        <p:txBody>
          <a:bodyPr>
            <a:normAutofit lnSpcReduction="10000"/>
          </a:bodyPr>
          <a:lstStyle/>
          <a:p>
            <a:r>
              <a:rPr lang="en-US"/>
              <a:t>Input by drag-and-click operations</a:t>
            </a:r>
          </a:p>
        </p:txBody>
      </p:sp>
      <p:sp>
        <p:nvSpPr>
          <p:cNvPr id="5" name="Content Placeholder 4">
            <a:extLst>
              <a:ext uri="{FF2B5EF4-FFF2-40B4-BE49-F238E27FC236}">
                <a16:creationId xmlns:a16="http://schemas.microsoft.com/office/drawing/2014/main" id="{5F17FDB3-677D-445F-B34A-E44F1C40C054}"/>
              </a:ext>
            </a:extLst>
          </p:cNvPr>
          <p:cNvSpPr>
            <a:spLocks noGrp="1"/>
          </p:cNvSpPr>
          <p:nvPr>
            <p:ph sz="half" idx="2"/>
          </p:nvPr>
        </p:nvSpPr>
        <p:spPr/>
        <p:txBody>
          <a:bodyPr/>
          <a:lstStyle/>
          <a:p>
            <a:pPr marL="0" indent="0">
              <a:buNone/>
            </a:pPr>
            <a:endParaRPr lang="en-US"/>
          </a:p>
          <a:p>
            <a:endParaRPr lang="en-US"/>
          </a:p>
        </p:txBody>
      </p:sp>
      <p:sp>
        <p:nvSpPr>
          <p:cNvPr id="12" name="Text Placeholder 11">
            <a:extLst>
              <a:ext uri="{FF2B5EF4-FFF2-40B4-BE49-F238E27FC236}">
                <a16:creationId xmlns:a16="http://schemas.microsoft.com/office/drawing/2014/main" id="{AD2782E5-1F47-426C-888D-8B2C9FA3657C}"/>
              </a:ext>
            </a:extLst>
          </p:cNvPr>
          <p:cNvSpPr>
            <a:spLocks noGrp="1"/>
          </p:cNvSpPr>
          <p:nvPr>
            <p:ph type="body" sz="quarter" idx="3"/>
          </p:nvPr>
        </p:nvSpPr>
        <p:spPr/>
        <p:txBody>
          <a:bodyPr>
            <a:normAutofit lnSpcReduction="10000"/>
          </a:bodyPr>
          <a:lstStyle/>
          <a:p>
            <a:r>
              <a:rPr lang="en-US"/>
              <a:t>Input by timeline slider (if integrated into azure)</a:t>
            </a:r>
          </a:p>
        </p:txBody>
      </p:sp>
      <p:pic>
        <p:nvPicPr>
          <p:cNvPr id="15" name="Content Placeholder 14" descr="Timeline&#10;&#10;Description automatically generated">
            <a:extLst>
              <a:ext uri="{FF2B5EF4-FFF2-40B4-BE49-F238E27FC236}">
                <a16:creationId xmlns:a16="http://schemas.microsoft.com/office/drawing/2014/main" id="{156D3877-59AC-4B04-94E0-28CF3A9EFBE7}"/>
              </a:ext>
            </a:extLst>
          </p:cNvPr>
          <p:cNvPicPr>
            <a:picLocks noGrp="1" noChangeAspect="1"/>
          </p:cNvPicPr>
          <p:nvPr>
            <p:ph sz="quarter" idx="4"/>
          </p:nvPr>
        </p:nvPicPr>
        <p:blipFill>
          <a:blip r:embed="rId2"/>
          <a:stretch>
            <a:fillRect/>
          </a:stretch>
        </p:blipFill>
        <p:spPr>
          <a:xfrm>
            <a:off x="6766719" y="3687762"/>
            <a:ext cx="4095750" cy="2000250"/>
          </a:xfrm>
        </p:spPr>
      </p:pic>
      <p:pic>
        <p:nvPicPr>
          <p:cNvPr id="17" name="Picture 16" descr="Table&#10;&#10;Description automatically generated">
            <a:extLst>
              <a:ext uri="{FF2B5EF4-FFF2-40B4-BE49-F238E27FC236}">
                <a16:creationId xmlns:a16="http://schemas.microsoft.com/office/drawing/2014/main" id="{3F875BCB-EA6C-48B6-BA14-E4AD630BFFC1}"/>
              </a:ext>
            </a:extLst>
          </p:cNvPr>
          <p:cNvPicPr>
            <a:picLocks noChangeAspect="1"/>
          </p:cNvPicPr>
          <p:nvPr/>
        </p:nvPicPr>
        <p:blipFill>
          <a:blip r:embed="rId3"/>
          <a:stretch>
            <a:fillRect/>
          </a:stretch>
        </p:blipFill>
        <p:spPr>
          <a:xfrm>
            <a:off x="2010888" y="3687762"/>
            <a:ext cx="2010056" cy="2200582"/>
          </a:xfrm>
          <a:prstGeom prst="rect">
            <a:avLst/>
          </a:prstGeom>
        </p:spPr>
      </p:pic>
      <p:sp>
        <p:nvSpPr>
          <p:cNvPr id="19" name="Date Placeholder 3">
            <a:extLst>
              <a:ext uri="{FF2B5EF4-FFF2-40B4-BE49-F238E27FC236}">
                <a16:creationId xmlns:a16="http://schemas.microsoft.com/office/drawing/2014/main" id="{501209A8-C0E7-407B-850C-665A88C01792}"/>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84317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4F9D-C21A-4D96-B52D-E6D0A163EC92}"/>
              </a:ext>
            </a:extLst>
          </p:cNvPr>
          <p:cNvSpPr>
            <a:spLocks noGrp="1"/>
          </p:cNvSpPr>
          <p:nvPr>
            <p:ph type="title"/>
          </p:nvPr>
        </p:nvSpPr>
        <p:spPr/>
        <p:txBody>
          <a:bodyPr/>
          <a:lstStyle/>
          <a:p>
            <a:r>
              <a:rPr lang="en-US"/>
              <a:t>For Non-experts</a:t>
            </a:r>
          </a:p>
        </p:txBody>
      </p:sp>
      <p:sp>
        <p:nvSpPr>
          <p:cNvPr id="10" name="Content Placeholder 9">
            <a:extLst>
              <a:ext uri="{FF2B5EF4-FFF2-40B4-BE49-F238E27FC236}">
                <a16:creationId xmlns:a16="http://schemas.microsoft.com/office/drawing/2014/main" id="{E0BAB962-F0C8-4E84-8770-D29AACA76064}"/>
              </a:ext>
            </a:extLst>
          </p:cNvPr>
          <p:cNvSpPr>
            <a:spLocks noGrp="1"/>
          </p:cNvSpPr>
          <p:nvPr>
            <p:ph idx="1"/>
          </p:nvPr>
        </p:nvSpPr>
        <p:spPr/>
        <p:txBody>
          <a:bodyPr/>
          <a:lstStyle/>
          <a:p>
            <a:r>
              <a:rPr lang="en-US"/>
              <a:t>Keep dirty work in the background</a:t>
            </a:r>
          </a:p>
          <a:p>
            <a:pPr lvl="1"/>
            <a:r>
              <a:rPr lang="en-US"/>
              <a:t>Data pre-processing with a few clicks</a:t>
            </a:r>
          </a:p>
          <a:p>
            <a:pPr lvl="1"/>
            <a:r>
              <a:rPr lang="en-US"/>
              <a:t>Auto parameters tuning</a:t>
            </a:r>
          </a:p>
        </p:txBody>
      </p:sp>
      <p:sp>
        <p:nvSpPr>
          <p:cNvPr id="8" name="Footer Placeholder 7">
            <a:extLst>
              <a:ext uri="{FF2B5EF4-FFF2-40B4-BE49-F238E27FC236}">
                <a16:creationId xmlns:a16="http://schemas.microsoft.com/office/drawing/2014/main" id="{97B1964F-7F36-4B56-9E3E-C9B999A1887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7731A739-6582-4152-914E-C873B062C2B5}"/>
              </a:ext>
            </a:extLst>
          </p:cNvPr>
          <p:cNvSpPr>
            <a:spLocks noGrp="1"/>
          </p:cNvSpPr>
          <p:nvPr>
            <p:ph type="sldNum" sz="quarter" idx="12"/>
          </p:nvPr>
        </p:nvSpPr>
        <p:spPr/>
        <p:txBody>
          <a:bodyPr/>
          <a:lstStyle/>
          <a:p>
            <a:fld id="{A65A5C87-DF58-40C8-B092-1DE63DB4547E}" type="slidenum">
              <a:rPr lang="en-US" smtClean="0"/>
              <a:t>14</a:t>
            </a:fld>
            <a:endParaRPr lang="en-US"/>
          </a:p>
        </p:txBody>
      </p:sp>
      <p:sp>
        <p:nvSpPr>
          <p:cNvPr id="12" name="Date Placeholder 3">
            <a:extLst>
              <a:ext uri="{FF2B5EF4-FFF2-40B4-BE49-F238E27FC236}">
                <a16:creationId xmlns:a16="http://schemas.microsoft.com/office/drawing/2014/main" id="{C986D1C2-C7B2-4758-B24B-54E7F9C4CC2F}"/>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69217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1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2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23">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25">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27">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F665C3-3F66-4BE1-A191-7B172E5B944E}"/>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For Non-experts</a:t>
            </a:r>
          </a:p>
        </p:txBody>
      </p:sp>
      <p:sp>
        <p:nvSpPr>
          <p:cNvPr id="30" name="Rectangle 29">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Placeholder 12" descr="Chart, scatter chart&#10;&#10;Description automatically generated">
            <a:extLst>
              <a:ext uri="{FF2B5EF4-FFF2-40B4-BE49-F238E27FC236}">
                <a16:creationId xmlns:a16="http://schemas.microsoft.com/office/drawing/2014/main" id="{39EC8575-6BAE-43A1-A0E7-F6450AE08D9C}"/>
              </a:ext>
            </a:extLst>
          </p:cNvPr>
          <p:cNvPicPr>
            <a:picLocks noGrp="1" noChangeAspect="1"/>
          </p:cNvPicPr>
          <p:nvPr>
            <p:ph type="pic" sz="quarter" idx="13"/>
          </p:nvPr>
        </p:nvPicPr>
        <p:blipFill rotWithShape="1">
          <a:blip r:embed="rId2"/>
          <a:srcRect l="1601" r="1603" b="2"/>
          <a:stretch/>
        </p:blipFill>
        <p:spPr>
          <a:xfrm>
            <a:off x="908304" y="2478024"/>
            <a:ext cx="6009855" cy="3694176"/>
          </a:xfrm>
          <a:prstGeom prst="rect">
            <a:avLst/>
          </a:prstGeom>
        </p:spPr>
      </p:pic>
      <p:sp>
        <p:nvSpPr>
          <p:cNvPr id="10" name="Content Placeholder 9">
            <a:extLst>
              <a:ext uri="{FF2B5EF4-FFF2-40B4-BE49-F238E27FC236}">
                <a16:creationId xmlns:a16="http://schemas.microsoft.com/office/drawing/2014/main" id="{FFECE848-B877-495F-8832-F9C45DFB7671}"/>
              </a:ext>
            </a:extLst>
          </p:cNvPr>
          <p:cNvSpPr>
            <a:spLocks noGrp="1"/>
          </p:cNvSpPr>
          <p:nvPr>
            <p:ph idx="1"/>
          </p:nvPr>
        </p:nvSpPr>
        <p:spPr>
          <a:xfrm>
            <a:off x="7411453" y="2478024"/>
            <a:ext cx="3872243" cy="3694176"/>
          </a:xfrm>
        </p:spPr>
        <p:txBody>
          <a:bodyPr vert="horz" lIns="91440" tIns="45720" rIns="91440" bIns="45720" rtlCol="0" anchor="ctr">
            <a:normAutofit/>
          </a:bodyPr>
          <a:lstStyle/>
          <a:p>
            <a:pPr marL="0" indent="0"/>
            <a:r>
              <a:rPr lang="en-US"/>
              <a:t>Output by plotting forecast</a:t>
            </a:r>
          </a:p>
        </p:txBody>
      </p:sp>
      <p:sp>
        <p:nvSpPr>
          <p:cNvPr id="8" name="Footer Placeholder 7">
            <a:extLst>
              <a:ext uri="{FF2B5EF4-FFF2-40B4-BE49-F238E27FC236}">
                <a16:creationId xmlns:a16="http://schemas.microsoft.com/office/drawing/2014/main" id="{63B4FBBB-4D40-4FC8-8A87-5349A3C81E8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9" name="Slide Number Placeholder 8">
            <a:extLst>
              <a:ext uri="{FF2B5EF4-FFF2-40B4-BE49-F238E27FC236}">
                <a16:creationId xmlns:a16="http://schemas.microsoft.com/office/drawing/2014/main" id="{1BF670C3-26DA-45DA-811B-2649FE4513E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15</a:t>
            </a:fld>
            <a:endParaRPr lang="en-US"/>
          </a:p>
        </p:txBody>
      </p:sp>
      <p:sp>
        <p:nvSpPr>
          <p:cNvPr id="14" name="Date Placeholder 3">
            <a:extLst>
              <a:ext uri="{FF2B5EF4-FFF2-40B4-BE49-F238E27FC236}">
                <a16:creationId xmlns:a16="http://schemas.microsoft.com/office/drawing/2014/main" id="{6101E255-42DF-4D0D-B186-7463A389C7BE}"/>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85523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C89D0-8FFC-4E35-9EA9-AF02FB2271B6}"/>
              </a:ext>
            </a:extLst>
          </p:cNvPr>
          <p:cNvSpPr>
            <a:spLocks noGrp="1"/>
          </p:cNvSpPr>
          <p:nvPr>
            <p:ph type="title"/>
          </p:nvPr>
        </p:nvSpPr>
        <p:spPr/>
        <p:txBody>
          <a:bodyPr/>
          <a:lstStyle/>
          <a:p>
            <a:r>
              <a:rPr lang="en-US"/>
              <a:t>For AIOps Practitioners (experts)</a:t>
            </a:r>
          </a:p>
        </p:txBody>
      </p:sp>
      <p:sp>
        <p:nvSpPr>
          <p:cNvPr id="5" name="Content Placeholder 4">
            <a:extLst>
              <a:ext uri="{FF2B5EF4-FFF2-40B4-BE49-F238E27FC236}">
                <a16:creationId xmlns:a16="http://schemas.microsoft.com/office/drawing/2014/main" id="{4A182F64-BDB6-41A2-AB8E-48A4D685DBD9}"/>
              </a:ext>
            </a:extLst>
          </p:cNvPr>
          <p:cNvSpPr>
            <a:spLocks noGrp="1"/>
          </p:cNvSpPr>
          <p:nvPr>
            <p:ph idx="1"/>
          </p:nvPr>
        </p:nvSpPr>
        <p:spPr>
          <a:xfrm>
            <a:off x="1115568" y="2478024"/>
            <a:ext cx="6026377" cy="3694176"/>
          </a:xfrm>
        </p:spPr>
        <p:txBody>
          <a:bodyPr>
            <a:normAutofit fontScale="92500" lnSpcReduction="10000"/>
          </a:bodyPr>
          <a:lstStyle/>
          <a:p>
            <a:r>
              <a:rPr lang="en-US"/>
              <a:t>Input form with scripts integration</a:t>
            </a:r>
          </a:p>
          <a:p>
            <a:endParaRPr lang="en-US"/>
          </a:p>
          <a:p>
            <a:endParaRPr lang="en-US"/>
          </a:p>
          <a:p>
            <a:endParaRPr lang="en-US"/>
          </a:p>
          <a:p>
            <a:endParaRPr lang="en-US"/>
          </a:p>
          <a:p>
            <a:r>
              <a:rPr lang="en-US"/>
              <a:t>User-define loss function</a:t>
            </a:r>
          </a:p>
          <a:p>
            <a:r>
              <a:rPr lang="en-US"/>
              <a:t>Uploading models of a specific form</a:t>
            </a:r>
          </a:p>
          <a:p>
            <a:endParaRPr lang="en-US"/>
          </a:p>
        </p:txBody>
      </p:sp>
      <p:sp>
        <p:nvSpPr>
          <p:cNvPr id="8" name="TextBox 7">
            <a:extLst>
              <a:ext uri="{FF2B5EF4-FFF2-40B4-BE49-F238E27FC236}">
                <a16:creationId xmlns:a16="http://schemas.microsoft.com/office/drawing/2014/main" id="{B9303FC4-17B2-4044-B4D4-FA090D0518FB}"/>
              </a:ext>
            </a:extLst>
          </p:cNvPr>
          <p:cNvSpPr txBox="1"/>
          <p:nvPr/>
        </p:nvSpPr>
        <p:spPr>
          <a:xfrm>
            <a:off x="1376825" y="3360163"/>
            <a:ext cx="8020268" cy="1477328"/>
          </a:xfrm>
          <a:prstGeom prst="rect">
            <a:avLst/>
          </a:prstGeom>
          <a:solidFill>
            <a:schemeClr val="bg2">
              <a:lumMod val="50000"/>
            </a:schemeClr>
          </a:solidFill>
        </p:spPr>
        <p:txBody>
          <a:bodyPr wrap="square" rtlCol="0">
            <a:spAutoFit/>
          </a:bodyPr>
          <a:lstStyle/>
          <a:p>
            <a:r>
              <a:rPr lang="en-US" b="0" i="0" err="1">
                <a:solidFill>
                  <a:schemeClr val="bg1"/>
                </a:solidFill>
                <a:effectLst/>
                <a:latin typeface="SFMono-Regular"/>
              </a:rPr>
              <a:t>StormEvents</a:t>
            </a:r>
            <a:endParaRPr lang="en-US" b="0" i="0">
              <a:solidFill>
                <a:schemeClr val="bg1"/>
              </a:solidFill>
              <a:effectLst/>
              <a:latin typeface="SFMono-Regular"/>
            </a:endParaRPr>
          </a:p>
          <a:p>
            <a:r>
              <a:rPr lang="en-US" b="0" i="0">
                <a:solidFill>
                  <a:schemeClr val="bg1"/>
                </a:solidFill>
                <a:effectLst/>
                <a:latin typeface="SFMono-Regular"/>
              </a:rPr>
              <a:t>|</a:t>
            </a:r>
            <a:r>
              <a:rPr lang="en-US" b="0" i="0">
                <a:solidFill>
                  <a:srgbClr val="171717"/>
                </a:solidFill>
                <a:effectLst/>
                <a:latin typeface="SFMono-Regular"/>
              </a:rPr>
              <a:t> </a:t>
            </a:r>
            <a:r>
              <a:rPr lang="en-US" b="0" i="0">
                <a:solidFill>
                  <a:srgbClr val="007D9A"/>
                </a:solidFill>
                <a:effectLst/>
                <a:latin typeface="SFMono-Regular"/>
              </a:rPr>
              <a:t>where</a:t>
            </a:r>
            <a:r>
              <a:rPr lang="en-US" b="0" i="0">
                <a:solidFill>
                  <a:srgbClr val="171717"/>
                </a:solidFill>
                <a:effectLst/>
                <a:latin typeface="SFMono-Regular"/>
              </a:rPr>
              <a:t> </a:t>
            </a:r>
            <a:r>
              <a:rPr lang="en-US" b="0" i="0" err="1">
                <a:solidFill>
                  <a:schemeClr val="bg1"/>
                </a:solidFill>
                <a:effectLst/>
                <a:latin typeface="SFMono-Regular"/>
              </a:rPr>
              <a:t>StartTime</a:t>
            </a:r>
            <a:r>
              <a:rPr lang="en-US" b="0" i="0">
                <a:solidFill>
                  <a:schemeClr val="bg1"/>
                </a:solidFill>
                <a:effectLst/>
                <a:latin typeface="SFMono-Regular"/>
              </a:rPr>
              <a:t> &gt;= datetime(2007-11-01) </a:t>
            </a:r>
            <a:r>
              <a:rPr lang="en-US" b="0" i="0">
                <a:solidFill>
                  <a:srgbClr val="0101FD"/>
                </a:solidFill>
                <a:effectLst/>
                <a:latin typeface="SFMono-Regular"/>
              </a:rPr>
              <a:t>and</a:t>
            </a:r>
            <a:r>
              <a:rPr lang="en-US" b="0" i="0">
                <a:solidFill>
                  <a:srgbClr val="171717"/>
                </a:solidFill>
                <a:effectLst/>
                <a:latin typeface="SFMono-Regular"/>
              </a:rPr>
              <a:t> </a:t>
            </a:r>
            <a:r>
              <a:rPr lang="en-US" b="0" i="0" err="1">
                <a:solidFill>
                  <a:schemeClr val="bg1"/>
                </a:solidFill>
                <a:effectLst/>
                <a:latin typeface="SFMono-Regular"/>
              </a:rPr>
              <a:t>StartTime</a:t>
            </a:r>
            <a:r>
              <a:rPr lang="en-US" b="0" i="0">
                <a:solidFill>
                  <a:schemeClr val="bg1"/>
                </a:solidFill>
                <a:effectLst/>
                <a:latin typeface="SFMono-Regular"/>
              </a:rPr>
              <a:t> &lt; datetime(2007-12-01)</a:t>
            </a:r>
          </a:p>
          <a:p>
            <a:r>
              <a:rPr lang="en-US" b="0" i="0">
                <a:solidFill>
                  <a:schemeClr val="bg1"/>
                </a:solidFill>
                <a:effectLst/>
                <a:latin typeface="SFMono-Regular"/>
              </a:rPr>
              <a:t>|</a:t>
            </a:r>
            <a:r>
              <a:rPr lang="en-US" b="0" i="0">
                <a:solidFill>
                  <a:srgbClr val="171717"/>
                </a:solidFill>
                <a:effectLst/>
                <a:latin typeface="SFMono-Regular"/>
              </a:rPr>
              <a:t> </a:t>
            </a:r>
            <a:r>
              <a:rPr lang="en-US" b="0" i="0">
                <a:solidFill>
                  <a:srgbClr val="007D9A"/>
                </a:solidFill>
                <a:effectLst/>
                <a:latin typeface="SFMono-Regular"/>
              </a:rPr>
              <a:t>where</a:t>
            </a:r>
            <a:r>
              <a:rPr lang="en-US" b="0" i="0">
                <a:solidFill>
                  <a:srgbClr val="171717"/>
                </a:solidFill>
                <a:effectLst/>
                <a:latin typeface="SFMono-Regular"/>
              </a:rPr>
              <a:t> </a:t>
            </a:r>
            <a:r>
              <a:rPr lang="en-US" b="0" i="0">
                <a:solidFill>
                  <a:schemeClr val="bg1"/>
                </a:solidFill>
                <a:effectLst/>
                <a:latin typeface="SFMono-Regular"/>
              </a:rPr>
              <a:t>VM == </a:t>
            </a:r>
            <a:r>
              <a:rPr lang="en-US" b="0" i="0">
                <a:solidFill>
                  <a:srgbClr val="A31515"/>
                </a:solidFill>
                <a:effectLst/>
                <a:latin typeface="SFMono-Regular"/>
              </a:rPr>
              <a:t>“F03"</a:t>
            </a:r>
            <a:r>
              <a:rPr lang="en-US" b="0" i="0">
                <a:solidFill>
                  <a:srgbClr val="171717"/>
                </a:solidFill>
                <a:effectLst/>
                <a:latin typeface="SFMono-Regular"/>
              </a:rPr>
              <a:t> </a:t>
            </a:r>
          </a:p>
          <a:p>
            <a:r>
              <a:rPr lang="en-US" b="0" i="0">
                <a:solidFill>
                  <a:schemeClr val="bg1"/>
                </a:solidFill>
                <a:effectLst/>
                <a:latin typeface="SFMono-Regular"/>
              </a:rPr>
              <a:t>|</a:t>
            </a:r>
            <a:r>
              <a:rPr lang="en-US" b="0" i="0">
                <a:solidFill>
                  <a:srgbClr val="171717"/>
                </a:solidFill>
                <a:effectLst/>
                <a:latin typeface="SFMono-Regular"/>
              </a:rPr>
              <a:t> </a:t>
            </a:r>
            <a:r>
              <a:rPr lang="en-US">
                <a:solidFill>
                  <a:srgbClr val="0101FD"/>
                </a:solidFill>
                <a:latin typeface="SFMono-Regular"/>
              </a:rPr>
              <a:t>Forecast</a:t>
            </a:r>
          </a:p>
          <a:p>
            <a:r>
              <a:rPr lang="en-US" b="0" i="0">
                <a:solidFill>
                  <a:schemeClr val="bg1"/>
                </a:solidFill>
                <a:effectLst/>
                <a:latin typeface="SFMono-Regular"/>
              </a:rPr>
              <a:t>|</a:t>
            </a:r>
            <a:r>
              <a:rPr lang="en-US">
                <a:solidFill>
                  <a:srgbClr val="0101FD"/>
                </a:solidFill>
                <a:latin typeface="SFMono-Regular"/>
              </a:rPr>
              <a:t> Plot</a:t>
            </a:r>
            <a:endParaRPr lang="en-US"/>
          </a:p>
        </p:txBody>
      </p:sp>
      <p:sp>
        <p:nvSpPr>
          <p:cNvPr id="9" name="Date Placeholder 3">
            <a:extLst>
              <a:ext uri="{FF2B5EF4-FFF2-40B4-BE49-F238E27FC236}">
                <a16:creationId xmlns:a16="http://schemas.microsoft.com/office/drawing/2014/main" id="{629BDABA-65C6-4815-B326-BB89D46AF45C}"/>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68922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550D-8B61-4BB0-8E3E-3DCCA2C8AC6C}"/>
              </a:ext>
            </a:extLst>
          </p:cNvPr>
          <p:cNvSpPr>
            <a:spLocks noGrp="1"/>
          </p:cNvSpPr>
          <p:nvPr>
            <p:ph type="title"/>
          </p:nvPr>
        </p:nvSpPr>
        <p:spPr/>
        <p:txBody>
          <a:bodyPr/>
          <a:lstStyle/>
          <a:p>
            <a:r>
              <a:rPr lang="en-US"/>
              <a:t>Competitors</a:t>
            </a:r>
          </a:p>
        </p:txBody>
      </p:sp>
      <p:sp>
        <p:nvSpPr>
          <p:cNvPr id="3" name="Text Placeholder 2">
            <a:extLst>
              <a:ext uri="{FF2B5EF4-FFF2-40B4-BE49-F238E27FC236}">
                <a16:creationId xmlns:a16="http://schemas.microsoft.com/office/drawing/2014/main" id="{0D5E012A-AD55-4068-911A-29CA59B8B9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2639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96BC-6FE5-4F96-9430-F80AB6FD5E90}"/>
              </a:ext>
            </a:extLst>
          </p:cNvPr>
          <p:cNvSpPr>
            <a:spLocks noGrp="1"/>
          </p:cNvSpPr>
          <p:nvPr>
            <p:ph type="title"/>
          </p:nvPr>
        </p:nvSpPr>
        <p:spPr/>
        <p:txBody>
          <a:bodyPr/>
          <a:lstStyle/>
          <a:p>
            <a:r>
              <a:rPr lang="en-US"/>
              <a:t>Competitors</a:t>
            </a:r>
          </a:p>
        </p:txBody>
      </p:sp>
      <p:sp>
        <p:nvSpPr>
          <p:cNvPr id="3" name="Text Placeholder 2">
            <a:extLst>
              <a:ext uri="{FF2B5EF4-FFF2-40B4-BE49-F238E27FC236}">
                <a16:creationId xmlns:a16="http://schemas.microsoft.com/office/drawing/2014/main" id="{120E3237-9100-41F4-969E-595A266E0D37}"/>
              </a:ext>
            </a:extLst>
          </p:cNvPr>
          <p:cNvSpPr>
            <a:spLocks noGrp="1"/>
          </p:cNvSpPr>
          <p:nvPr>
            <p:ph type="body" idx="1"/>
          </p:nvPr>
        </p:nvSpPr>
        <p:spPr/>
        <p:txBody>
          <a:bodyPr/>
          <a:lstStyle/>
          <a:p>
            <a:r>
              <a:rPr lang="en-US"/>
              <a:t>PROTHET</a:t>
            </a:r>
          </a:p>
        </p:txBody>
      </p:sp>
      <p:sp>
        <p:nvSpPr>
          <p:cNvPr id="4" name="Content Placeholder 3">
            <a:extLst>
              <a:ext uri="{FF2B5EF4-FFF2-40B4-BE49-F238E27FC236}">
                <a16:creationId xmlns:a16="http://schemas.microsoft.com/office/drawing/2014/main" id="{C384C473-F55F-4D36-BFAC-E654ACCBB399}"/>
              </a:ext>
            </a:extLst>
          </p:cNvPr>
          <p:cNvSpPr>
            <a:spLocks noGrp="1"/>
          </p:cNvSpPr>
          <p:nvPr>
            <p:ph sz="half" idx="2"/>
          </p:nvPr>
        </p:nvSpPr>
        <p:spPr/>
        <p:txBody>
          <a:bodyPr>
            <a:normAutofit lnSpcReduction="10000"/>
          </a:bodyPr>
          <a:lstStyle/>
          <a:p>
            <a:r>
              <a:rPr lang="en-US"/>
              <a:t>A forecast lib providing Python API and R API.</a:t>
            </a:r>
          </a:p>
          <a:p>
            <a:r>
              <a:rPr lang="en-US"/>
              <a:t>Fit with yearly, weekly, and daily seasonality, plus holiday effects.</a:t>
            </a:r>
          </a:p>
          <a:p>
            <a:r>
              <a:rPr lang="en-US"/>
              <a:t>Works best with time series that have strong seasonal effects and several seasons of historical data.</a:t>
            </a:r>
          </a:p>
        </p:txBody>
      </p:sp>
      <p:sp>
        <p:nvSpPr>
          <p:cNvPr id="5" name="Text Placeholder 4">
            <a:extLst>
              <a:ext uri="{FF2B5EF4-FFF2-40B4-BE49-F238E27FC236}">
                <a16:creationId xmlns:a16="http://schemas.microsoft.com/office/drawing/2014/main" id="{63DC24BF-AA74-4A1B-8945-C121B229BDD8}"/>
              </a:ext>
            </a:extLst>
          </p:cNvPr>
          <p:cNvSpPr>
            <a:spLocks noGrp="1"/>
          </p:cNvSpPr>
          <p:nvPr>
            <p:ph type="body" sz="quarter" idx="3"/>
          </p:nvPr>
        </p:nvSpPr>
        <p:spPr/>
        <p:txBody>
          <a:bodyPr/>
          <a:lstStyle/>
          <a:p>
            <a:r>
              <a:rPr lang="en-US"/>
              <a:t>Azure ML</a:t>
            </a:r>
          </a:p>
        </p:txBody>
      </p:sp>
      <p:sp>
        <p:nvSpPr>
          <p:cNvPr id="6" name="Content Placeholder 5">
            <a:extLst>
              <a:ext uri="{FF2B5EF4-FFF2-40B4-BE49-F238E27FC236}">
                <a16:creationId xmlns:a16="http://schemas.microsoft.com/office/drawing/2014/main" id="{9431074F-1E96-4D13-BC77-CBB73ADAAAFD}"/>
              </a:ext>
            </a:extLst>
          </p:cNvPr>
          <p:cNvSpPr>
            <a:spLocks noGrp="1"/>
          </p:cNvSpPr>
          <p:nvPr>
            <p:ph sz="quarter" idx="4"/>
          </p:nvPr>
        </p:nvSpPr>
        <p:spPr/>
        <p:txBody>
          <a:bodyPr/>
          <a:lstStyle/>
          <a:p>
            <a:r>
              <a:rPr lang="en-US"/>
              <a:t>User-friendly</a:t>
            </a:r>
          </a:p>
          <a:p>
            <a:r>
              <a:rPr lang="en-US"/>
              <a:t>Select models</a:t>
            </a:r>
          </a:p>
          <a:p>
            <a:r>
              <a:rPr lang="en-US"/>
              <a:t>Mainly tree-based models.</a:t>
            </a:r>
          </a:p>
        </p:txBody>
      </p:sp>
      <p:sp>
        <p:nvSpPr>
          <p:cNvPr id="8" name="Footer Placeholder 7">
            <a:extLst>
              <a:ext uri="{FF2B5EF4-FFF2-40B4-BE49-F238E27FC236}">
                <a16:creationId xmlns:a16="http://schemas.microsoft.com/office/drawing/2014/main" id="{175C9C74-CAF5-461A-BAA5-2676718E671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C05D845F-0F20-4880-95C4-D060A1FA01F6}"/>
              </a:ext>
            </a:extLst>
          </p:cNvPr>
          <p:cNvSpPr>
            <a:spLocks noGrp="1"/>
          </p:cNvSpPr>
          <p:nvPr>
            <p:ph type="sldNum" sz="quarter" idx="12"/>
          </p:nvPr>
        </p:nvSpPr>
        <p:spPr/>
        <p:txBody>
          <a:bodyPr/>
          <a:lstStyle/>
          <a:p>
            <a:fld id="{A65A5C87-DF58-40C8-B092-1DE63DB4547E}" type="slidenum">
              <a:rPr lang="en-US" smtClean="0"/>
              <a:t>18</a:t>
            </a:fld>
            <a:endParaRPr lang="en-US"/>
          </a:p>
        </p:txBody>
      </p:sp>
      <p:sp>
        <p:nvSpPr>
          <p:cNvPr id="10" name="Text Placeholder 9">
            <a:extLst>
              <a:ext uri="{FF2B5EF4-FFF2-40B4-BE49-F238E27FC236}">
                <a16:creationId xmlns:a16="http://schemas.microsoft.com/office/drawing/2014/main" id="{4F542A41-8884-4FCD-8322-DAC688B3B41B}"/>
              </a:ext>
            </a:extLst>
          </p:cNvPr>
          <p:cNvSpPr>
            <a:spLocks noGrp="1"/>
          </p:cNvSpPr>
          <p:nvPr>
            <p:ph type="body" sz="quarter" idx="13"/>
          </p:nvPr>
        </p:nvSpPr>
        <p:spPr/>
        <p:txBody>
          <a:bodyPr/>
          <a:lstStyle/>
          <a:p>
            <a:r>
              <a:rPr lang="en-US" err="1"/>
              <a:t>GluonTS</a:t>
            </a:r>
            <a:endParaRPr lang="en-US"/>
          </a:p>
        </p:txBody>
      </p:sp>
      <p:sp>
        <p:nvSpPr>
          <p:cNvPr id="11" name="Content Placeholder 10">
            <a:extLst>
              <a:ext uri="{FF2B5EF4-FFF2-40B4-BE49-F238E27FC236}">
                <a16:creationId xmlns:a16="http://schemas.microsoft.com/office/drawing/2014/main" id="{060587F6-2456-4BD0-87DA-06F053CE3026}"/>
              </a:ext>
            </a:extLst>
          </p:cNvPr>
          <p:cNvSpPr>
            <a:spLocks noGrp="1"/>
          </p:cNvSpPr>
          <p:nvPr>
            <p:ph sz="quarter" idx="14"/>
          </p:nvPr>
        </p:nvSpPr>
        <p:spPr/>
        <p:txBody>
          <a:bodyPr/>
          <a:lstStyle/>
          <a:p>
            <a:r>
              <a:rPr lang="en-US"/>
              <a:t>A toolkit for probabilistic time series modeling, focusing on deep learning-based models</a:t>
            </a:r>
          </a:p>
          <a:p>
            <a:r>
              <a:rPr lang="en-US"/>
              <a:t>Customize by class extension.</a:t>
            </a:r>
          </a:p>
          <a:p>
            <a:r>
              <a:rPr lang="en-US"/>
              <a:t>Less encapsulated than PROPHET</a:t>
            </a:r>
          </a:p>
        </p:txBody>
      </p:sp>
      <p:pic>
        <p:nvPicPr>
          <p:cNvPr id="12" name="Content Placeholder 19">
            <a:extLst>
              <a:ext uri="{FF2B5EF4-FFF2-40B4-BE49-F238E27FC236}">
                <a16:creationId xmlns:a16="http://schemas.microsoft.com/office/drawing/2014/main" id="{2B761DD9-BAF4-45F0-9C09-1DD5EBDD0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7684" y="5870697"/>
            <a:ext cx="611376" cy="603001"/>
          </a:xfrm>
          <a:prstGeom prst="rect">
            <a:avLst/>
          </a:prstGeom>
        </p:spPr>
      </p:pic>
      <p:pic>
        <p:nvPicPr>
          <p:cNvPr id="13" name="Content Placeholder 13">
            <a:extLst>
              <a:ext uri="{FF2B5EF4-FFF2-40B4-BE49-F238E27FC236}">
                <a16:creationId xmlns:a16="http://schemas.microsoft.com/office/drawing/2014/main" id="{1304E2D6-3795-4FFB-AF08-CF40321A482D}"/>
              </a:ext>
            </a:extLst>
          </p:cNvPr>
          <p:cNvPicPr>
            <a:picLocks noChangeAspect="1"/>
          </p:cNvPicPr>
          <p:nvPr/>
        </p:nvPicPr>
        <p:blipFill>
          <a:blip r:embed="rId4"/>
          <a:stretch>
            <a:fillRect/>
          </a:stretch>
        </p:blipFill>
        <p:spPr>
          <a:xfrm>
            <a:off x="7616976" y="5931101"/>
            <a:ext cx="695325" cy="603000"/>
          </a:xfrm>
          <a:prstGeom prst="rect">
            <a:avLst/>
          </a:prstGeom>
        </p:spPr>
      </p:pic>
      <p:pic>
        <p:nvPicPr>
          <p:cNvPr id="15" name="Graphic 14">
            <a:extLst>
              <a:ext uri="{FF2B5EF4-FFF2-40B4-BE49-F238E27FC236}">
                <a16:creationId xmlns:a16="http://schemas.microsoft.com/office/drawing/2014/main" id="{D9F72971-BEF5-4184-9FF5-A51BAC71A5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3408" y="6020796"/>
            <a:ext cx="1437952" cy="486956"/>
          </a:xfrm>
          <a:prstGeom prst="rect">
            <a:avLst/>
          </a:prstGeom>
        </p:spPr>
      </p:pic>
      <p:sp>
        <p:nvSpPr>
          <p:cNvPr id="17" name="Date Placeholder 3">
            <a:extLst>
              <a:ext uri="{FF2B5EF4-FFF2-40B4-BE49-F238E27FC236}">
                <a16:creationId xmlns:a16="http://schemas.microsoft.com/office/drawing/2014/main" id="{DA128A48-8271-4FE1-86D6-25BDF56DE3AB}"/>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22594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076B47BC-24ED-40A3-8455-376EFE01B892}"/>
              </a:ext>
            </a:extLst>
          </p:cNvPr>
          <p:cNvSpPr>
            <a:spLocks noGrp="1"/>
          </p:cNvSpPr>
          <p:nvPr>
            <p:ph type="title"/>
          </p:nvPr>
        </p:nvSpPr>
        <p:spPr>
          <a:xfrm>
            <a:off x="621792" y="1161288"/>
            <a:ext cx="3602736" cy="4526280"/>
          </a:xfrm>
        </p:spPr>
        <p:txBody>
          <a:bodyPr>
            <a:normAutofit/>
          </a:bodyPr>
          <a:lstStyle/>
          <a:p>
            <a:r>
              <a:rPr lang="en-US"/>
              <a:t>Plan</a:t>
            </a:r>
          </a:p>
        </p:txBody>
      </p:sp>
      <p:sp>
        <p:nvSpPr>
          <p:cNvPr id="35" name="Rectangle 3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C8192E1E-F89B-45A3-97C2-A7824567316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Presentation Title</a:t>
            </a:r>
          </a:p>
        </p:txBody>
      </p:sp>
      <p:sp>
        <p:nvSpPr>
          <p:cNvPr id="9" name="Slide Number Placeholder 8">
            <a:extLst>
              <a:ext uri="{FF2B5EF4-FFF2-40B4-BE49-F238E27FC236}">
                <a16:creationId xmlns:a16="http://schemas.microsoft.com/office/drawing/2014/main" id="{32BFDAAD-02E8-4350-BDE9-B8D65BEBB2F6}"/>
              </a:ext>
            </a:extLst>
          </p:cNvPr>
          <p:cNvSpPr>
            <a:spLocks noGrp="1"/>
          </p:cNvSpPr>
          <p:nvPr>
            <p:ph type="sldNum" sz="quarter" idx="12"/>
          </p:nvPr>
        </p:nvSpPr>
        <p:spPr>
          <a:xfrm>
            <a:off x="8801100" y="6356350"/>
            <a:ext cx="2743200" cy="365125"/>
          </a:xfrm>
        </p:spPr>
        <p:txBody>
          <a:bodyPr>
            <a:normAutofit/>
          </a:bodyPr>
          <a:lstStyle/>
          <a:p>
            <a:pPr>
              <a:spcAft>
                <a:spcPts val="600"/>
              </a:spcAft>
            </a:pPr>
            <a:fld id="{A65A5C87-DF58-40C8-B092-1DE63DB4547E}" type="slidenum">
              <a:rPr lang="en-US" smtClean="0"/>
              <a:pPr>
                <a:spcAft>
                  <a:spcPts val="600"/>
                </a:spcAft>
              </a:pPr>
              <a:t>19</a:t>
            </a:fld>
            <a:endParaRPr lang="en-US"/>
          </a:p>
        </p:txBody>
      </p:sp>
      <p:graphicFrame>
        <p:nvGraphicFramePr>
          <p:cNvPr id="14" name="Table 14">
            <a:extLst>
              <a:ext uri="{FF2B5EF4-FFF2-40B4-BE49-F238E27FC236}">
                <a16:creationId xmlns:a16="http://schemas.microsoft.com/office/drawing/2014/main" id="{01D0AA7C-C617-465A-99E9-7A108618B440}"/>
              </a:ext>
            </a:extLst>
          </p:cNvPr>
          <p:cNvGraphicFramePr>
            <a:graphicFrameLocks noGrp="1"/>
          </p:cNvGraphicFramePr>
          <p:nvPr>
            <p:ph idx="1"/>
            <p:extLst>
              <p:ext uri="{D42A27DB-BD31-4B8C-83A1-F6EECF244321}">
                <p14:modId xmlns:p14="http://schemas.microsoft.com/office/powerpoint/2010/main" val="3214177153"/>
              </p:ext>
            </p:extLst>
          </p:nvPr>
        </p:nvGraphicFramePr>
        <p:xfrm>
          <a:off x="6987540" y="918972"/>
          <a:ext cx="3185160" cy="5029200"/>
        </p:xfrm>
        <a:graphic>
          <a:graphicData uri="http://schemas.openxmlformats.org/drawingml/2006/table">
            <a:tbl>
              <a:tblPr firstRow="1" bandRow="1">
                <a:tableStyleId>{5C22544A-7EE6-4342-B048-85BDC9FD1C3A}</a:tableStyleId>
              </a:tblPr>
              <a:tblGrid>
                <a:gridCol w="1592580">
                  <a:extLst>
                    <a:ext uri="{9D8B030D-6E8A-4147-A177-3AD203B41FA5}">
                      <a16:colId xmlns:a16="http://schemas.microsoft.com/office/drawing/2014/main" val="1986315804"/>
                    </a:ext>
                  </a:extLst>
                </a:gridCol>
                <a:gridCol w="1592580">
                  <a:extLst>
                    <a:ext uri="{9D8B030D-6E8A-4147-A177-3AD203B41FA5}">
                      <a16:colId xmlns:a16="http://schemas.microsoft.com/office/drawing/2014/main" val="1223290149"/>
                    </a:ext>
                  </a:extLst>
                </a:gridCol>
              </a:tblGrid>
              <a:tr h="838200">
                <a:tc>
                  <a:txBody>
                    <a:bodyPr/>
                    <a:lstStyle/>
                    <a:p>
                      <a:r>
                        <a:rPr lang="en-US" altLang="zh-CN" sz="3300"/>
                        <a:t>Time</a:t>
                      </a:r>
                      <a:endParaRPr lang="en-US" sz="3300"/>
                    </a:p>
                  </a:txBody>
                  <a:tcPr marL="167640" marR="167640" marT="83820" marB="83820"/>
                </a:tc>
                <a:tc>
                  <a:txBody>
                    <a:bodyPr/>
                    <a:lstStyle/>
                    <a:p>
                      <a:r>
                        <a:rPr lang="en-US" sz="3300"/>
                        <a:t>Work</a:t>
                      </a:r>
                    </a:p>
                  </a:txBody>
                  <a:tcPr marL="167640" marR="167640" marT="83820" marB="83820"/>
                </a:tc>
                <a:extLst>
                  <a:ext uri="{0D108BD9-81ED-4DB2-BD59-A6C34878D82A}">
                    <a16:rowId xmlns:a16="http://schemas.microsoft.com/office/drawing/2014/main" val="219934566"/>
                  </a:ext>
                </a:extLst>
              </a:tr>
              <a:tr h="838200">
                <a:tc>
                  <a:txBody>
                    <a:bodyPr/>
                    <a:lstStyle/>
                    <a:p>
                      <a:r>
                        <a:rPr lang="en-US" altLang="zh-CN" sz="1600"/>
                        <a:t>Week 2</a:t>
                      </a:r>
                      <a:endParaRPr lang="en-US" sz="1600"/>
                    </a:p>
                  </a:txBody>
                  <a:tcPr marL="167640" marR="167640" marT="83820" marB="83820"/>
                </a:tc>
                <a:tc>
                  <a:txBody>
                    <a:bodyPr/>
                    <a:lstStyle/>
                    <a:p>
                      <a:r>
                        <a:rPr lang="en-US" sz="1600"/>
                        <a:t>Feature Spec</a:t>
                      </a:r>
                    </a:p>
                  </a:txBody>
                  <a:tcPr marL="167640" marR="167640" marT="83820" marB="83820"/>
                </a:tc>
                <a:extLst>
                  <a:ext uri="{0D108BD9-81ED-4DB2-BD59-A6C34878D82A}">
                    <a16:rowId xmlns:a16="http://schemas.microsoft.com/office/drawing/2014/main" val="1774322958"/>
                  </a:ext>
                </a:extLst>
              </a:tr>
              <a:tr h="838200">
                <a:tc>
                  <a:txBody>
                    <a:bodyPr/>
                    <a:lstStyle/>
                    <a:p>
                      <a:r>
                        <a:rPr lang="en-US" sz="1600"/>
                        <a:t>Week 4</a:t>
                      </a:r>
                    </a:p>
                  </a:txBody>
                  <a:tcPr marL="167640" marR="167640" marT="83820" marB="83820"/>
                </a:tc>
                <a:tc>
                  <a:txBody>
                    <a:bodyPr/>
                    <a:lstStyle/>
                    <a:p>
                      <a:r>
                        <a:rPr lang="en-US" sz="1600"/>
                        <a:t>Design Spec</a:t>
                      </a:r>
                    </a:p>
                  </a:txBody>
                  <a:tcPr marL="167640" marR="167640" marT="83820" marB="83820"/>
                </a:tc>
                <a:extLst>
                  <a:ext uri="{0D108BD9-81ED-4DB2-BD59-A6C34878D82A}">
                    <a16:rowId xmlns:a16="http://schemas.microsoft.com/office/drawing/2014/main" val="4240966590"/>
                  </a:ext>
                </a:extLst>
              </a:tr>
              <a:tr h="838200">
                <a:tc>
                  <a:txBody>
                    <a:bodyPr/>
                    <a:lstStyle/>
                    <a:p>
                      <a:r>
                        <a:rPr lang="en-US" sz="1600"/>
                        <a:t>Week 9</a:t>
                      </a:r>
                    </a:p>
                  </a:txBody>
                  <a:tcPr marL="167640" marR="167640" marT="83820" marB="83820"/>
                </a:tc>
                <a:tc>
                  <a:txBody>
                    <a:bodyPr/>
                    <a:lstStyle/>
                    <a:p>
                      <a:r>
                        <a:rPr lang="en-US" sz="1600"/>
                        <a:t>Code Complete</a:t>
                      </a:r>
                    </a:p>
                  </a:txBody>
                  <a:tcPr marL="167640" marR="167640" marT="83820" marB="83820"/>
                </a:tc>
                <a:extLst>
                  <a:ext uri="{0D108BD9-81ED-4DB2-BD59-A6C34878D82A}">
                    <a16:rowId xmlns:a16="http://schemas.microsoft.com/office/drawing/2014/main" val="2707135647"/>
                  </a:ext>
                </a:extLst>
              </a:tr>
              <a:tr h="838200">
                <a:tc>
                  <a:txBody>
                    <a:bodyPr/>
                    <a:lstStyle/>
                    <a:p>
                      <a:r>
                        <a:rPr lang="en-US" sz="1600"/>
                        <a:t>Week 10</a:t>
                      </a:r>
                    </a:p>
                  </a:txBody>
                  <a:tcPr marL="167640" marR="167640" marT="83820" marB="83820"/>
                </a:tc>
                <a:tc>
                  <a:txBody>
                    <a:bodyPr/>
                    <a:lstStyle/>
                    <a:p>
                      <a:r>
                        <a:rPr lang="en-US" sz="1600"/>
                        <a:t>ZBB ( Zero Bug Bounce )</a:t>
                      </a:r>
                    </a:p>
                  </a:txBody>
                  <a:tcPr marL="167640" marR="167640" marT="83820" marB="83820"/>
                </a:tc>
                <a:extLst>
                  <a:ext uri="{0D108BD9-81ED-4DB2-BD59-A6C34878D82A}">
                    <a16:rowId xmlns:a16="http://schemas.microsoft.com/office/drawing/2014/main" val="1584437391"/>
                  </a:ext>
                </a:extLst>
              </a:tr>
              <a:tr h="838200">
                <a:tc>
                  <a:txBody>
                    <a:bodyPr/>
                    <a:lstStyle/>
                    <a:p>
                      <a:r>
                        <a:rPr lang="en-US" sz="1600"/>
                        <a:t>Week 12</a:t>
                      </a:r>
                    </a:p>
                  </a:txBody>
                  <a:tcPr marL="167640" marR="167640" marT="83820" marB="83820"/>
                </a:tc>
                <a:tc>
                  <a:txBody>
                    <a:bodyPr/>
                    <a:lstStyle/>
                    <a:p>
                      <a:r>
                        <a:rPr lang="en-US" sz="1600"/>
                        <a:t>Release</a:t>
                      </a:r>
                    </a:p>
                  </a:txBody>
                  <a:tcPr marL="167640" marR="167640" marT="83820" marB="83820"/>
                </a:tc>
                <a:extLst>
                  <a:ext uri="{0D108BD9-81ED-4DB2-BD59-A6C34878D82A}">
                    <a16:rowId xmlns:a16="http://schemas.microsoft.com/office/drawing/2014/main" val="796961877"/>
                  </a:ext>
                </a:extLst>
              </a:tr>
            </a:tbl>
          </a:graphicData>
        </a:graphic>
      </p:graphicFrame>
      <p:sp>
        <p:nvSpPr>
          <p:cNvPr id="15" name="Date Placeholder 3">
            <a:extLst>
              <a:ext uri="{FF2B5EF4-FFF2-40B4-BE49-F238E27FC236}">
                <a16:creationId xmlns:a16="http://schemas.microsoft.com/office/drawing/2014/main" id="{554CD110-48AD-4138-9F87-DBF16D6869FC}"/>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15870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a:t>Agenda</a:t>
            </a: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r="9699"/>
          <a:stretch/>
        </p:blipFill>
        <p:spPr>
          <a:xfrm>
            <a:off x="20" y="10"/>
            <a:ext cx="4505305" cy="6857990"/>
          </a:xfrm>
          <a:prstGeom prst="rect">
            <a:avLst/>
          </a:prstGeom>
        </p:spPr>
      </p:pic>
      <p:sp>
        <p:nvSpPr>
          <p:cNvPr id="28" name="Rectangle 27">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425C423-85DE-48DB-8096-152D738B7D04}"/>
              </a:ext>
            </a:extLst>
          </p:cNvPr>
          <p:cNvSpPr>
            <a:spLocks noGrp="1"/>
          </p:cNvSpPr>
          <p:nvPr>
            <p:ph type="dt" sz="half" idx="10"/>
          </p:nvPr>
        </p:nvSpPr>
        <p:spPr>
          <a:xfrm>
            <a:off x="5080216" y="6356350"/>
            <a:ext cx="1280160" cy="365125"/>
          </a:xfrm>
        </p:spPr>
        <p:txBody>
          <a:bodyPr vert="horz" lIns="91440" tIns="45720" rIns="91440" bIns="45720" rtlCol="0" anchor="ctr">
            <a:normAutofit/>
          </a:bodyPr>
          <a:lstStyle/>
          <a:p>
            <a:pPr>
              <a:spcAft>
                <a:spcPts val="600"/>
              </a:spcAft>
            </a:pPr>
            <a:r>
              <a:rPr lang="en-US"/>
              <a:t>10/9/2020</a:t>
            </a:r>
          </a:p>
        </p:txBody>
      </p:sp>
      <p:sp>
        <p:nvSpPr>
          <p:cNvPr id="5" name="Footer Placeholder 4">
            <a:extLst>
              <a:ext uri="{FF2B5EF4-FFF2-40B4-BE49-F238E27FC236}">
                <a16:creationId xmlns:a16="http://schemas.microsoft.com/office/drawing/2014/main" id="{3714E39E-D8A0-4428-97D8-FE545232279C}"/>
              </a:ext>
            </a:extLst>
          </p:cNvPr>
          <p:cNvSpPr>
            <a:spLocks noGrp="1"/>
          </p:cNvSpPr>
          <p:nvPr>
            <p:ph type="ftr" sz="quarter" idx="11"/>
          </p:nvPr>
        </p:nvSpPr>
        <p:spPr>
          <a:xfrm>
            <a:off x="6360376" y="6356350"/>
            <a:ext cx="3713265" cy="365125"/>
          </a:xfrm>
        </p:spPr>
        <p:txBody>
          <a:bodyPr vert="horz" lIns="91440" tIns="45720" rIns="91440" bIns="45720" rtlCol="0" anchor="ctr">
            <a:normAutofit/>
          </a:bodyPr>
          <a:lstStyle/>
          <a:p>
            <a:pPr>
              <a:spcAft>
                <a:spcPts val="600"/>
              </a:spcAft>
            </a:pPr>
            <a:r>
              <a:rPr lang="en-US"/>
              <a:t>Rishi</a:t>
            </a:r>
            <a:endParaRPr lang="en-US"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a:xfrm>
            <a:off x="10073642" y="6356350"/>
            <a:ext cx="1280160" cy="365125"/>
          </a:xfrm>
        </p:spPr>
        <p:txBody>
          <a:bodyPr vert="horz" lIns="91440" tIns="45720" rIns="91440" bIns="45720" rtlCol="0" anchor="ctr">
            <a:normAutofit/>
          </a:bodyPr>
          <a:lstStyle/>
          <a:p>
            <a:pPr>
              <a:spcAft>
                <a:spcPts val="600"/>
              </a:spcAft>
            </a:pPr>
            <a:fld id="{A65A5C87-DF58-40C8-B092-1DE63DB4547E}" type="slidenum">
              <a:rPr lang="en-US" smtClean="0"/>
              <a:pPr>
                <a:spcAft>
                  <a:spcPts val="600"/>
                </a:spcAft>
              </a:pPr>
              <a:t>2</a:t>
            </a:fld>
            <a:endParaRPr lang="en-US"/>
          </a:p>
        </p:txBody>
      </p:sp>
      <p:graphicFrame>
        <p:nvGraphicFramePr>
          <p:cNvPr id="15" name="Content Placeholder 2">
            <a:extLst>
              <a:ext uri="{FF2B5EF4-FFF2-40B4-BE49-F238E27FC236}">
                <a16:creationId xmlns:a16="http://schemas.microsoft.com/office/drawing/2014/main" id="{437256DE-055A-4ED6-8E8A-F4302618D03D}"/>
              </a:ext>
            </a:extLst>
          </p:cNvPr>
          <p:cNvGraphicFramePr>
            <a:graphicFrameLocks noGrp="1"/>
          </p:cNvGraphicFramePr>
          <p:nvPr>
            <p:ph idx="1"/>
            <p:extLst>
              <p:ext uri="{D42A27DB-BD31-4B8C-83A1-F6EECF244321}">
                <p14:modId xmlns:p14="http://schemas.microsoft.com/office/powerpoint/2010/main" val="764052825"/>
              </p:ext>
            </p:extLst>
          </p:nvPr>
        </p:nvGraphicFramePr>
        <p:xfrm>
          <a:off x="5080216" y="3351276"/>
          <a:ext cx="6272784" cy="282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7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a:t>Proposed solution</a:t>
            </a:r>
          </a:p>
        </p:txBody>
      </p:sp>
      <p:graphicFrame>
        <p:nvGraphicFramePr>
          <p:cNvPr id="4" name="Content Placeholder 3" descr="timeline">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1489319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4">
            <a:extLst>
              <a:ext uri="{FF2B5EF4-FFF2-40B4-BE49-F238E27FC236}">
                <a16:creationId xmlns:a16="http://schemas.microsoft.com/office/drawing/2014/main" id="{79D51A1C-737E-43FC-8D3B-86E4D3CCA64F}"/>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0" name="Slide Number Placeholder 5">
            <a:extLst>
              <a:ext uri="{FF2B5EF4-FFF2-40B4-BE49-F238E27FC236}">
                <a16:creationId xmlns:a16="http://schemas.microsoft.com/office/drawing/2014/main" id="{4BD4F9CE-26BB-4441-99A7-B6599E9CF488}"/>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20</a:t>
            </a:fld>
            <a:endParaRPr lang="en-US"/>
          </a:p>
        </p:txBody>
      </p:sp>
      <p:sp>
        <p:nvSpPr>
          <p:cNvPr id="3" name="Date Placeholder 3">
            <a:extLst>
              <a:ext uri="{FF2B5EF4-FFF2-40B4-BE49-F238E27FC236}">
                <a16:creationId xmlns:a16="http://schemas.microsoft.com/office/drawing/2014/main" id="{507BA41E-27D8-40DF-9094-F60550A7658B}"/>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262463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p:txBody>
          <a:bodyPr/>
          <a:lstStyle/>
          <a:p>
            <a:r>
              <a:rPr lang="en-US"/>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pic>
        <p:nvPicPr>
          <p:cNvPr id="25" name="Online Image Placeholder 23" descr="User">
            <a:extLst>
              <a:ext uri="{FF2B5EF4-FFF2-40B4-BE49-F238E27FC236}">
                <a16:creationId xmlns:a16="http://schemas.microsoft.com/office/drawing/2014/main" id="{DD136AFE-38B3-4FAE-907B-277600FBDED5}"/>
              </a:ext>
            </a:extLst>
          </p:cNvPr>
          <p:cNvPicPr>
            <a:picLocks noGrp="1" noChangeAspect="1"/>
          </p:cNvPicPr>
          <p:nvPr>
            <p:ph type="pic" sz="quarter" idx="25"/>
          </p:nvPr>
        </p:nvPicPr>
        <p:blipFill rotWithShape="1">
          <a:blip r:embed="rId6">
            <a:extLst>
              <a:ext uri="{96DAC541-7B7A-43D3-8B79-37D633B846F1}">
                <asvg:svgBlip xmlns:asvg="http://schemas.microsoft.com/office/drawing/2016/SVG/main" r:embed="rId7"/>
              </a:ext>
            </a:extLst>
          </a:blip>
          <a:srcRect/>
          <a:stretch/>
        </p:blipFill>
        <p:spPr>
          <a:prstGeom prst="rect">
            <a:avLst/>
          </a:prstGeom>
        </p:spPr>
      </p:pic>
      <p:sp>
        <p:nvSpPr>
          <p:cNvPr id="10" name="Text Placeholder 9">
            <a:extLst>
              <a:ext uri="{FF2B5EF4-FFF2-40B4-BE49-F238E27FC236}">
                <a16:creationId xmlns:a16="http://schemas.microsoft.com/office/drawing/2014/main" id="{82977D1C-657B-4FA7-B4A1-CD08EC61D37B}"/>
              </a:ext>
            </a:extLst>
          </p:cNvPr>
          <p:cNvSpPr>
            <a:spLocks noGrp="1"/>
          </p:cNvSpPr>
          <p:nvPr>
            <p:ph type="body" sz="quarter" idx="22"/>
          </p:nvPr>
        </p:nvSpPr>
        <p:spPr/>
        <p:txBody>
          <a:bodyPr/>
          <a:lstStyle/>
          <a:p>
            <a:pPr marL="0" indent="0">
              <a:buNone/>
            </a:pPr>
            <a:r>
              <a:rPr lang="en-US" err="1"/>
              <a:t>AICloud</a:t>
            </a:r>
            <a:r>
              <a:rPr lang="en-US"/>
              <a:t> Team</a:t>
            </a:r>
            <a:endParaRPr lang="en-US" sz="1600"/>
          </a:p>
        </p:txBody>
      </p:sp>
      <p:pic>
        <p:nvPicPr>
          <p:cNvPr id="27" name="Online Image Placeholder 27" descr="Envelope">
            <a:extLst>
              <a:ext uri="{FF2B5EF4-FFF2-40B4-BE49-F238E27FC236}">
                <a16:creationId xmlns:a16="http://schemas.microsoft.com/office/drawing/2014/main" id="{79C99175-A844-475F-B903-FB0A246099C3}"/>
              </a:ext>
            </a:extLst>
          </p:cNvPr>
          <p:cNvPicPr>
            <a:picLocks noGrp="1" noChangeAspect="1"/>
          </p:cNvPicPr>
          <p:nvPr>
            <p:ph type="pic" sz="quarter" idx="26"/>
          </p:nvPr>
        </p:nvPicPr>
        <p:blipFill rotWithShape="1">
          <a:blip r:embed="rId8">
            <a:extLst>
              <a:ext uri="{96DAC541-7B7A-43D3-8B79-37D633B846F1}">
                <asvg:svgBlip xmlns:asvg="http://schemas.microsoft.com/office/drawing/2016/SVG/main" r:embed="rId9"/>
              </a:ext>
            </a:extLst>
          </a:blip>
          <a:srcRect/>
          <a:stretch/>
        </p:blipFill>
        <p:spPr>
          <a:prstGeom prst="rect">
            <a:avLst/>
          </a:prstGeom>
        </p:spPr>
      </p:pic>
      <p:sp>
        <p:nvSpPr>
          <p:cNvPr id="11" name="Text Placeholder 10">
            <a:extLst>
              <a:ext uri="{FF2B5EF4-FFF2-40B4-BE49-F238E27FC236}">
                <a16:creationId xmlns:a16="http://schemas.microsoft.com/office/drawing/2014/main" id="{5B2E9EE6-5A74-4119-8DAA-06582357CF72}"/>
              </a:ext>
            </a:extLst>
          </p:cNvPr>
          <p:cNvSpPr>
            <a:spLocks noGrp="1"/>
          </p:cNvSpPr>
          <p:nvPr>
            <p:ph type="body" sz="quarter" idx="23"/>
          </p:nvPr>
        </p:nvSpPr>
        <p:spPr/>
        <p:txBody>
          <a:bodyPr/>
          <a:lstStyle/>
          <a:p>
            <a:r>
              <a:rPr lang="en-US"/>
              <a:t>v</a:t>
            </a:r>
            <a:r>
              <a:rPr lang="en-US" sz="1600"/>
              <a:t>-wjiany@microsoft.com</a:t>
            </a:r>
            <a:endParaRPr lang="en-US"/>
          </a:p>
        </p:txBody>
      </p:sp>
      <p:pic>
        <p:nvPicPr>
          <p:cNvPr id="29" name="Online Image Placeholder 11" descr="Monitor">
            <a:extLst>
              <a:ext uri="{FF2B5EF4-FFF2-40B4-BE49-F238E27FC236}">
                <a16:creationId xmlns:a16="http://schemas.microsoft.com/office/drawing/2014/main" id="{247D95FD-08A2-4831-BB6A-A0FCA300459A}"/>
              </a:ext>
            </a:extLst>
          </p:cNvPr>
          <p:cNvPicPr>
            <a:picLocks noGrp="1" noChangeAspect="1"/>
          </p:cNvPicPr>
          <p:nvPr>
            <p:ph type="pic" sz="quarter" idx="27"/>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prstGeom prst="rect">
            <a:avLst/>
          </a:prstGeom>
        </p:spPr>
      </p:pic>
      <p:sp>
        <p:nvSpPr>
          <p:cNvPr id="12" name="Text Placeholder 11">
            <a:extLst>
              <a:ext uri="{FF2B5EF4-FFF2-40B4-BE49-F238E27FC236}">
                <a16:creationId xmlns:a16="http://schemas.microsoft.com/office/drawing/2014/main" id="{A3CE7679-6065-4440-BCF7-BAFF752B013D}"/>
              </a:ext>
            </a:extLst>
          </p:cNvPr>
          <p:cNvSpPr>
            <a:spLocks noGrp="1"/>
          </p:cNvSpPr>
          <p:nvPr>
            <p:ph type="body" sz="quarter" idx="24"/>
          </p:nvPr>
        </p:nvSpPr>
        <p:spPr/>
        <p:txBody>
          <a:bodyPr>
            <a:normAutofit fontScale="77500" lnSpcReduction="20000"/>
          </a:bodyPr>
          <a:lstStyle/>
          <a:p>
            <a:r>
              <a:rPr lang="en-US">
                <a:hlinkClick r:id="rId12"/>
              </a:rPr>
              <a:t>https://github.com/MS-ASE-2020/team-aicloud</a:t>
            </a:r>
            <a:endParaRPr lang="en-US"/>
          </a:p>
        </p:txBody>
      </p:sp>
      <p:sp>
        <p:nvSpPr>
          <p:cNvPr id="7" name="Footer Placeholder 6">
            <a:extLst>
              <a:ext uri="{FF2B5EF4-FFF2-40B4-BE49-F238E27FC236}">
                <a16:creationId xmlns:a16="http://schemas.microsoft.com/office/drawing/2014/main" id="{E1241EFF-1DFD-4B6D-BFDE-8E8B18833441}"/>
              </a:ext>
            </a:extLst>
          </p:cNvPr>
          <p:cNvSpPr>
            <a:spLocks noGrp="1"/>
          </p:cNvSpPr>
          <p:nvPr>
            <p:ph type="ftr" sz="quarter" idx="19"/>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A3BB8335-F249-4F37-8C3F-A672116EB876}"/>
              </a:ext>
            </a:extLst>
          </p:cNvPr>
          <p:cNvSpPr>
            <a:spLocks noGrp="1"/>
          </p:cNvSpPr>
          <p:nvPr>
            <p:ph type="sldNum" sz="quarter" idx="20"/>
          </p:nvPr>
        </p:nvSpPr>
        <p:spPr/>
        <p:txBody>
          <a:bodyPr/>
          <a:lstStyle/>
          <a:p>
            <a:fld id="{A65A5C87-DF58-40C8-B092-1DE63DB4547E}" type="slidenum">
              <a:rPr lang="en-US" smtClean="0"/>
              <a:t>21</a:t>
            </a:fld>
            <a:endParaRPr lang="en-US"/>
          </a:p>
        </p:txBody>
      </p:sp>
      <p:sp>
        <p:nvSpPr>
          <p:cNvPr id="3" name="Date Placeholder 3">
            <a:extLst>
              <a:ext uri="{FF2B5EF4-FFF2-40B4-BE49-F238E27FC236}">
                <a16:creationId xmlns:a16="http://schemas.microsoft.com/office/drawing/2014/main" id="{71B10340-D054-4F20-8D21-100058BCE6CC}"/>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25775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lstStyle/>
          <a:p>
            <a:pPr marL="0" marR="0">
              <a:lnSpc>
                <a:spcPct val="107000"/>
              </a:lnSpc>
              <a:spcBef>
                <a:spcPts val="0"/>
              </a:spcBef>
              <a:spcAft>
                <a:spcPts val="800"/>
              </a:spcAft>
            </a:pPr>
            <a:r>
              <a:rPr lang="en-US" sz="1800">
                <a:effectLst/>
                <a:latin typeface="DengXian" panose="02010600030101010101" pitchFamily="2" charset="-122"/>
                <a:ea typeface="DengXian" panose="02010600030101010101" pitchFamily="2" charset="-122"/>
                <a:cs typeface="Arial" panose="020B0604020202020204" pitchFamily="34" charset="0"/>
              </a:rPr>
              <a:t>For many problems related to capacity management in Azure, the decision-making process needs a primary stage of predicting the future usage or demands for the subscriptions on Azure at different levels. This project aims to provide a toolkit for domain practitioners in AIOps field to conduct predictions through a user-friendly interface without having to take care of the complex model selection and parameter tuning procedure.</a:t>
            </a: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a:p>
        </p:txBody>
      </p:sp>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3442-7B44-484E-A0BD-F8E94DC0795A}"/>
              </a:ext>
            </a:extLst>
          </p:cNvPr>
          <p:cNvSpPr>
            <a:spLocks noGrp="1"/>
          </p:cNvSpPr>
          <p:nvPr>
            <p:ph type="title"/>
          </p:nvPr>
        </p:nvSpPr>
        <p:spPr/>
        <p:txBody>
          <a:bodyPr/>
          <a:lstStyle/>
          <a:p>
            <a:r>
              <a:rPr lang="en-US"/>
              <a:t>Scenarios</a:t>
            </a:r>
          </a:p>
        </p:txBody>
      </p:sp>
      <p:sp>
        <p:nvSpPr>
          <p:cNvPr id="3" name="Text Placeholder 2">
            <a:extLst>
              <a:ext uri="{FF2B5EF4-FFF2-40B4-BE49-F238E27FC236}">
                <a16:creationId xmlns:a16="http://schemas.microsoft.com/office/drawing/2014/main" id="{427FA550-ED6F-4FDE-8B25-209AAFCE58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079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3828-86B0-4212-BFE5-CB74FEE761D7}"/>
              </a:ext>
            </a:extLst>
          </p:cNvPr>
          <p:cNvSpPr>
            <a:spLocks noGrp="1"/>
          </p:cNvSpPr>
          <p:nvPr>
            <p:ph type="title"/>
          </p:nvPr>
        </p:nvSpPr>
        <p:spPr/>
        <p:txBody>
          <a:bodyPr>
            <a:normAutofit fontScale="90000"/>
          </a:bodyPr>
          <a:lstStyle/>
          <a:p>
            <a:br>
              <a:rPr lang="en-US" dirty="0"/>
            </a:br>
            <a:r>
              <a:rPr lang="en-US" dirty="0"/>
              <a:t>Small and medium enterprises/institutions/schools (non-experts)</a:t>
            </a:r>
            <a:br>
              <a:rPr lang="en-US" dirty="0"/>
            </a:br>
            <a:endParaRPr lang="en-US"/>
          </a:p>
        </p:txBody>
      </p:sp>
      <p:sp>
        <p:nvSpPr>
          <p:cNvPr id="3" name="Content Placeholder 2">
            <a:extLst>
              <a:ext uri="{FF2B5EF4-FFF2-40B4-BE49-F238E27FC236}">
                <a16:creationId xmlns:a16="http://schemas.microsoft.com/office/drawing/2014/main" id="{4A52F3A4-8894-4A3C-B9D5-DA7388830918}"/>
              </a:ext>
            </a:extLst>
          </p:cNvPr>
          <p:cNvSpPr>
            <a:spLocks noGrp="1"/>
          </p:cNvSpPr>
          <p:nvPr>
            <p:ph idx="1"/>
          </p:nvPr>
        </p:nvSpPr>
        <p:spPr/>
        <p:txBody>
          <a:bodyPr/>
          <a:lstStyle/>
          <a:p>
            <a:r>
              <a:rPr lang="en-US"/>
              <a:t>Xiao Wang has just opened a Taobao shop… </a:t>
            </a:r>
          </a:p>
        </p:txBody>
      </p:sp>
      <p:sp>
        <p:nvSpPr>
          <p:cNvPr id="5" name="Footer Placeholder 4">
            <a:extLst>
              <a:ext uri="{FF2B5EF4-FFF2-40B4-BE49-F238E27FC236}">
                <a16:creationId xmlns:a16="http://schemas.microsoft.com/office/drawing/2014/main" id="{BA0B4DE4-159B-4B53-AFC9-9103DC354FAE}"/>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35F401CD-19E7-422C-B847-1B34E680BC79}"/>
              </a:ext>
            </a:extLst>
          </p:cNvPr>
          <p:cNvSpPr>
            <a:spLocks noGrp="1"/>
          </p:cNvSpPr>
          <p:nvPr>
            <p:ph type="sldNum" sz="quarter" idx="12"/>
          </p:nvPr>
        </p:nvSpPr>
        <p:spPr/>
        <p:txBody>
          <a:bodyPr/>
          <a:lstStyle/>
          <a:p>
            <a:fld id="{A65A5C87-DF58-40C8-B092-1DE63DB4547E}" type="slidenum">
              <a:rPr lang="en-US" smtClean="0"/>
              <a:t>5</a:t>
            </a:fld>
            <a:endParaRPr lang="en-US"/>
          </a:p>
        </p:txBody>
      </p:sp>
      <p:sp>
        <p:nvSpPr>
          <p:cNvPr id="7" name="Date Placeholder 3">
            <a:extLst>
              <a:ext uri="{FF2B5EF4-FFF2-40B4-BE49-F238E27FC236}">
                <a16:creationId xmlns:a16="http://schemas.microsoft.com/office/drawing/2014/main" id="{B069B5E2-9BFA-445A-A50A-350DCF45A9D8}"/>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185741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A391-6B18-4580-BEEC-B96ABE15C332}"/>
              </a:ext>
            </a:extLst>
          </p:cNvPr>
          <p:cNvSpPr>
            <a:spLocks noGrp="1"/>
          </p:cNvSpPr>
          <p:nvPr>
            <p:ph type="title"/>
          </p:nvPr>
        </p:nvSpPr>
        <p:spPr/>
        <p:txBody>
          <a:bodyPr>
            <a:normAutofit fontScale="90000"/>
          </a:bodyPr>
          <a:lstStyle/>
          <a:p>
            <a:br>
              <a:rPr lang="en-US"/>
            </a:br>
            <a:r>
              <a:rPr lang="en-US"/>
              <a:t>AIOps or Related Practitioners in Resource Management Team (experts)</a:t>
            </a:r>
            <a:br>
              <a:rPr lang="en-US"/>
            </a:br>
            <a:endParaRPr lang="en-US"/>
          </a:p>
        </p:txBody>
      </p:sp>
      <p:sp>
        <p:nvSpPr>
          <p:cNvPr id="3" name="Content Placeholder 2">
            <a:extLst>
              <a:ext uri="{FF2B5EF4-FFF2-40B4-BE49-F238E27FC236}">
                <a16:creationId xmlns:a16="http://schemas.microsoft.com/office/drawing/2014/main" id="{9E24FA40-8E5E-4AB5-8FFE-38E651876890}"/>
              </a:ext>
            </a:extLst>
          </p:cNvPr>
          <p:cNvSpPr>
            <a:spLocks noGrp="1"/>
          </p:cNvSpPr>
          <p:nvPr>
            <p:ph idx="1"/>
          </p:nvPr>
        </p:nvSpPr>
        <p:spPr/>
        <p:txBody>
          <a:bodyPr/>
          <a:lstStyle/>
          <a:p>
            <a:r>
              <a:rPr lang="en-US"/>
              <a:t>Xiao Li is an operation engineer of Azure…</a:t>
            </a:r>
          </a:p>
          <a:p>
            <a:endParaRPr lang="en-US"/>
          </a:p>
        </p:txBody>
      </p:sp>
      <p:sp>
        <p:nvSpPr>
          <p:cNvPr id="5" name="Footer Placeholder 4">
            <a:extLst>
              <a:ext uri="{FF2B5EF4-FFF2-40B4-BE49-F238E27FC236}">
                <a16:creationId xmlns:a16="http://schemas.microsoft.com/office/drawing/2014/main" id="{E05A7DCD-34A8-4C73-A0A4-74D3784070C3}"/>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24FBB5A-4A8F-461D-9FF4-982F30C3445B}"/>
              </a:ext>
            </a:extLst>
          </p:cNvPr>
          <p:cNvSpPr>
            <a:spLocks noGrp="1"/>
          </p:cNvSpPr>
          <p:nvPr>
            <p:ph type="sldNum" sz="quarter" idx="12"/>
          </p:nvPr>
        </p:nvSpPr>
        <p:spPr/>
        <p:txBody>
          <a:bodyPr/>
          <a:lstStyle/>
          <a:p>
            <a:fld id="{A65A5C87-DF58-40C8-B092-1DE63DB4547E}" type="slidenum">
              <a:rPr lang="en-US" smtClean="0"/>
              <a:t>6</a:t>
            </a:fld>
            <a:endParaRPr lang="en-US"/>
          </a:p>
        </p:txBody>
      </p:sp>
      <p:sp>
        <p:nvSpPr>
          <p:cNvPr id="10" name="Date Placeholder 3">
            <a:extLst>
              <a:ext uri="{FF2B5EF4-FFF2-40B4-BE49-F238E27FC236}">
                <a16:creationId xmlns:a16="http://schemas.microsoft.com/office/drawing/2014/main" id="{142AE16C-FFE3-4F91-8ED3-9C2309D26142}"/>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9849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B4C5-DAAF-4A81-A791-FD9B13BD9DAB}"/>
              </a:ext>
            </a:extLst>
          </p:cNvPr>
          <p:cNvSpPr>
            <a:spLocks noGrp="1"/>
          </p:cNvSpPr>
          <p:nvPr>
            <p:ph type="title"/>
          </p:nvPr>
        </p:nvSpPr>
        <p:spPr/>
        <p:txBody>
          <a:bodyPr/>
          <a:lstStyle/>
          <a:p>
            <a:r>
              <a:rPr lang="en-US"/>
              <a:t>Features</a:t>
            </a:r>
          </a:p>
        </p:txBody>
      </p:sp>
      <p:sp>
        <p:nvSpPr>
          <p:cNvPr id="3" name="Text Placeholder 2">
            <a:extLst>
              <a:ext uri="{FF2B5EF4-FFF2-40B4-BE49-F238E27FC236}">
                <a16:creationId xmlns:a16="http://schemas.microsoft.com/office/drawing/2014/main" id="{646BF168-5A77-4E49-89D5-2C04CED48F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314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5CCF41-81DC-4234-9338-CEFA1077FB46}"/>
              </a:ext>
            </a:extLst>
          </p:cNvPr>
          <p:cNvSpPr>
            <a:spLocks noGrp="1"/>
          </p:cNvSpPr>
          <p:nvPr>
            <p:ph type="title"/>
          </p:nvPr>
        </p:nvSpPr>
        <p:spPr/>
        <p:txBody>
          <a:bodyPr/>
          <a:lstStyle/>
          <a:p>
            <a:r>
              <a:rPr lang="en-US"/>
              <a:t>From the User Scenario Perspective</a:t>
            </a:r>
          </a:p>
        </p:txBody>
      </p:sp>
      <p:sp>
        <p:nvSpPr>
          <p:cNvPr id="5" name="Content Placeholder 4">
            <a:extLst>
              <a:ext uri="{FF2B5EF4-FFF2-40B4-BE49-F238E27FC236}">
                <a16:creationId xmlns:a16="http://schemas.microsoft.com/office/drawing/2014/main" id="{1B24FDA7-3785-4F01-934A-0C71239C14DA}"/>
              </a:ext>
            </a:extLst>
          </p:cNvPr>
          <p:cNvSpPr>
            <a:spLocks noGrp="1"/>
          </p:cNvSpPr>
          <p:nvPr>
            <p:ph idx="1"/>
          </p:nvPr>
        </p:nvSpPr>
        <p:spPr/>
        <p:txBody>
          <a:bodyPr/>
          <a:lstStyle/>
          <a:p>
            <a:r>
              <a:rPr lang="en-US"/>
              <a:t>Easy-to-use interface, for both experts &amp; non-experts</a:t>
            </a:r>
          </a:p>
          <a:p>
            <a:r>
              <a:rPr lang="en-US"/>
              <a:t>User-defined loss function/optimization objective function to choose prediction model and tune parameters, such as hit rate, overestimate rate, etc.</a:t>
            </a:r>
          </a:p>
          <a:p>
            <a:r>
              <a:rPr lang="en-US"/>
              <a:t>Integrate database queries such as Kusto queries.</a:t>
            </a:r>
          </a:p>
          <a:p>
            <a:endParaRPr lang="en-US"/>
          </a:p>
        </p:txBody>
      </p:sp>
      <p:sp>
        <p:nvSpPr>
          <p:cNvPr id="7" name="Date Placeholder 3">
            <a:extLst>
              <a:ext uri="{FF2B5EF4-FFF2-40B4-BE49-F238E27FC236}">
                <a16:creationId xmlns:a16="http://schemas.microsoft.com/office/drawing/2014/main" id="{83B6EBCB-1D97-4C45-8B5C-7FB1422F4644}"/>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231756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51BA-952B-469A-9340-56C39D72BDD4}"/>
              </a:ext>
            </a:extLst>
          </p:cNvPr>
          <p:cNvSpPr>
            <a:spLocks noGrp="1"/>
          </p:cNvSpPr>
          <p:nvPr>
            <p:ph type="title"/>
          </p:nvPr>
        </p:nvSpPr>
        <p:spPr/>
        <p:txBody>
          <a:bodyPr/>
          <a:lstStyle/>
          <a:p>
            <a:r>
              <a:rPr lang="en-US"/>
              <a:t>From the Model Integration Perspective</a:t>
            </a:r>
          </a:p>
        </p:txBody>
      </p:sp>
      <p:sp>
        <p:nvSpPr>
          <p:cNvPr id="3" name="Content Placeholder 2">
            <a:extLst>
              <a:ext uri="{FF2B5EF4-FFF2-40B4-BE49-F238E27FC236}">
                <a16:creationId xmlns:a16="http://schemas.microsoft.com/office/drawing/2014/main" id="{213916F0-488C-4DAF-9F75-C1A7E14C54DF}"/>
              </a:ext>
            </a:extLst>
          </p:cNvPr>
          <p:cNvSpPr>
            <a:spLocks noGrp="1"/>
          </p:cNvSpPr>
          <p:nvPr>
            <p:ph idx="1"/>
          </p:nvPr>
        </p:nvSpPr>
        <p:spPr/>
        <p:txBody>
          <a:bodyPr/>
          <a:lstStyle/>
          <a:p>
            <a:r>
              <a:rPr lang="en-US"/>
              <a:t>Can call different off-the-shelf models and compare these models in the validation set</a:t>
            </a:r>
          </a:p>
          <a:p>
            <a:r>
              <a:rPr lang="en-US"/>
              <a:t>Select candidate of models based on the amount of data (prior knowledge on model capability)</a:t>
            </a:r>
          </a:p>
          <a:p>
            <a:r>
              <a:rPr lang="en-US"/>
              <a:t>Allow uploading model of a specific form and incorporate into the comparison for a fair comparison result</a:t>
            </a:r>
          </a:p>
        </p:txBody>
      </p:sp>
      <p:sp>
        <p:nvSpPr>
          <p:cNvPr id="5" name="Footer Placeholder 4">
            <a:extLst>
              <a:ext uri="{FF2B5EF4-FFF2-40B4-BE49-F238E27FC236}">
                <a16:creationId xmlns:a16="http://schemas.microsoft.com/office/drawing/2014/main" id="{4AF90207-3CD7-4ED5-ADEA-F465146F7977}"/>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5F110F1-6910-4C80-877A-CAB8E7ADA027}"/>
              </a:ext>
            </a:extLst>
          </p:cNvPr>
          <p:cNvSpPr>
            <a:spLocks noGrp="1"/>
          </p:cNvSpPr>
          <p:nvPr>
            <p:ph type="sldNum" sz="quarter" idx="12"/>
          </p:nvPr>
        </p:nvSpPr>
        <p:spPr/>
        <p:txBody>
          <a:bodyPr/>
          <a:lstStyle/>
          <a:p>
            <a:fld id="{A65A5C87-DF58-40C8-B092-1DE63DB4547E}" type="slidenum">
              <a:rPr lang="en-US" smtClean="0"/>
              <a:t>9</a:t>
            </a:fld>
            <a:endParaRPr lang="en-US"/>
          </a:p>
        </p:txBody>
      </p:sp>
      <p:sp>
        <p:nvSpPr>
          <p:cNvPr id="10" name="Date Placeholder 3">
            <a:extLst>
              <a:ext uri="{FF2B5EF4-FFF2-40B4-BE49-F238E27FC236}">
                <a16:creationId xmlns:a16="http://schemas.microsoft.com/office/drawing/2014/main" id="{057E019E-A914-4DFA-A99A-975191965F33}"/>
              </a:ext>
            </a:extLst>
          </p:cNvPr>
          <p:cNvSpPr txBox="1">
            <a:spLocks/>
          </p:cNvSpPr>
          <p:nvPr/>
        </p:nvSpPr>
        <p:spPr>
          <a:xfrm>
            <a:off x="1022566"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10/9/2020</a:t>
            </a:r>
          </a:p>
        </p:txBody>
      </p:sp>
    </p:spTree>
    <p:extLst>
      <p:ext uri="{BB962C8B-B14F-4D97-AF65-F5344CB8AC3E}">
        <p14:creationId xmlns:p14="http://schemas.microsoft.com/office/powerpoint/2010/main" val="246057902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127E7B2A14DB4A88DB9B226AAAD799" ma:contentTypeVersion="0" ma:contentTypeDescription="Create a new document." ma:contentTypeScope="" ma:versionID="6c25a08eb4064584df3f04a50cf265b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0D7697-8E53-4EA8-8CBB-9C19575257BF}">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A6FD0C1-CEA3-44B1-AEB2-92696FFAE7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AccentBoxVTI</vt:lpstr>
      <vt:lpstr>Rishi</vt:lpstr>
      <vt:lpstr>Agenda</vt:lpstr>
      <vt:lpstr>Introduction</vt:lpstr>
      <vt:lpstr>Scenarios</vt:lpstr>
      <vt:lpstr> Small and medium enterprises/institutions/schools (non-experts) </vt:lpstr>
      <vt:lpstr> AIOps or Related Practitioners in Resource Management Team (experts) </vt:lpstr>
      <vt:lpstr>Features</vt:lpstr>
      <vt:lpstr>From the User Scenario Perspective</vt:lpstr>
      <vt:lpstr>From the Model Integration Perspective</vt:lpstr>
      <vt:lpstr>Goal &amp; Non Goal</vt:lpstr>
      <vt:lpstr>Goals &amp; Non-Goals</vt:lpstr>
      <vt:lpstr>UX Design</vt:lpstr>
      <vt:lpstr>For Non-experts</vt:lpstr>
      <vt:lpstr>For Non-experts</vt:lpstr>
      <vt:lpstr>For Non-experts</vt:lpstr>
      <vt:lpstr>For AIOps Practitioners (experts)</vt:lpstr>
      <vt:lpstr>Competitors</vt:lpstr>
      <vt:lpstr>Competitors</vt:lpstr>
      <vt:lpstr>Plan</vt:lpstr>
      <vt:lpstr>Proposed solution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Jianyu Wei (FA Talent)</dc:creator>
  <cp:revision>7</cp:revision>
  <dcterms:created xsi:type="dcterms:W3CDTF">2020-10-09T05:14:31Z</dcterms:created>
  <dcterms:modified xsi:type="dcterms:W3CDTF">2020-10-09T06:25:27Z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0x010100EC127E7B2A14DB4A88DB9B226AAAD799</vt:lpwstr>
  </property>
</Properties>
</file>